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353" r:id="rId2"/>
    <p:sldId id="826" r:id="rId3"/>
    <p:sldId id="1277" r:id="rId4"/>
    <p:sldId id="1283" r:id="rId5"/>
    <p:sldId id="900" r:id="rId6"/>
    <p:sldId id="901" r:id="rId7"/>
    <p:sldId id="1197" r:id="rId8"/>
    <p:sldId id="1318" r:id="rId9"/>
    <p:sldId id="726" r:id="rId10"/>
    <p:sldId id="1307" r:id="rId11"/>
    <p:sldId id="356" r:id="rId12"/>
    <p:sldId id="1284" r:id="rId13"/>
    <p:sldId id="1285" r:id="rId14"/>
    <p:sldId id="1190" r:id="rId15"/>
    <p:sldId id="884" r:id="rId16"/>
    <p:sldId id="1308" r:id="rId17"/>
    <p:sldId id="848" r:id="rId18"/>
    <p:sldId id="1312" r:id="rId19"/>
    <p:sldId id="1321" r:id="rId20"/>
    <p:sldId id="1313" r:id="rId21"/>
    <p:sldId id="358" r:id="rId22"/>
    <p:sldId id="944" r:id="rId23"/>
    <p:sldId id="1287" r:id="rId24"/>
    <p:sldId id="831" r:id="rId25"/>
    <p:sldId id="1238" r:id="rId26"/>
    <p:sldId id="1322" r:id="rId27"/>
    <p:sldId id="886" r:id="rId28"/>
    <p:sldId id="1208" r:id="rId29"/>
    <p:sldId id="1261" r:id="rId30"/>
    <p:sldId id="1263" r:id="rId31"/>
    <p:sldId id="1323" r:id="rId32"/>
    <p:sldId id="361" r:id="rId33"/>
    <p:sldId id="904" r:id="rId34"/>
    <p:sldId id="1270" r:id="rId35"/>
    <p:sldId id="1125" r:id="rId36"/>
    <p:sldId id="1209" r:id="rId37"/>
    <p:sldId id="1290" r:id="rId38"/>
    <p:sldId id="1173" r:id="rId39"/>
    <p:sldId id="1201" r:id="rId40"/>
    <p:sldId id="1292" r:id="rId41"/>
    <p:sldId id="1278" r:id="rId42"/>
    <p:sldId id="851" r:id="rId43"/>
    <p:sldId id="1130" r:id="rId44"/>
    <p:sldId id="989" r:id="rId45"/>
    <p:sldId id="1098" r:id="rId46"/>
    <p:sldId id="852" r:id="rId47"/>
    <p:sldId id="890" r:id="rId48"/>
    <p:sldId id="294" r:id="rId49"/>
    <p:sldId id="295" r:id="rId50"/>
    <p:sldId id="366" r:id="rId51"/>
    <p:sldId id="607" r:id="rId52"/>
    <p:sldId id="891" r:id="rId53"/>
    <p:sldId id="1067" r:id="rId54"/>
    <p:sldId id="1320" r:id="rId55"/>
    <p:sldId id="1028" r:id="rId56"/>
    <p:sldId id="1015" r:id="rId57"/>
    <p:sldId id="1205" r:id="rId58"/>
    <p:sldId id="1264" r:id="rId59"/>
    <p:sldId id="1265" r:id="rId60"/>
    <p:sldId id="1266" r:id="rId61"/>
    <p:sldId id="1271" r:id="rId62"/>
    <p:sldId id="1315" r:id="rId63"/>
    <p:sldId id="1316" r:id="rId64"/>
    <p:sldId id="367" r:id="rId65"/>
    <p:sldId id="299" r:id="rId66"/>
    <p:sldId id="1294" r:id="rId67"/>
    <p:sldId id="368" r:id="rId68"/>
    <p:sldId id="1102" r:id="rId69"/>
    <p:sldId id="1296" r:id="rId70"/>
    <p:sldId id="370" r:id="rId71"/>
    <p:sldId id="1135" r:id="rId72"/>
    <p:sldId id="1212" r:id="rId73"/>
    <p:sldId id="371" r:id="rId74"/>
    <p:sldId id="1182" r:id="rId75"/>
    <p:sldId id="318" r:id="rId76"/>
    <p:sldId id="1239" r:id="rId77"/>
    <p:sldId id="373" r:id="rId78"/>
    <p:sldId id="811" r:id="rId79"/>
    <p:sldId id="1193" r:id="rId80"/>
    <p:sldId id="1207" r:id="rId81"/>
    <p:sldId id="1227" r:id="rId82"/>
    <p:sldId id="1039" r:id="rId83"/>
    <p:sldId id="932" r:id="rId84"/>
    <p:sldId id="931" r:id="rId85"/>
    <p:sldId id="1257" r:id="rId86"/>
    <p:sldId id="1281" r:id="rId87"/>
    <p:sldId id="1258" r:id="rId88"/>
    <p:sldId id="1171" r:id="rId89"/>
    <p:sldId id="1275" r:id="rId90"/>
    <p:sldId id="1317" r:id="rId91"/>
    <p:sldId id="1259" r:id="rId92"/>
    <p:sldId id="1155" r:id="rId9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>
          <p15:clr>
            <a:srgbClr val="A4A3A4"/>
          </p15:clr>
        </p15:guide>
        <p15:guide id="2" orient="horz" pos="3294">
          <p15:clr>
            <a:srgbClr val="A4A3A4"/>
          </p15:clr>
        </p15:guide>
        <p15:guide id="3" pos="5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9542" autoAdjust="0"/>
  </p:normalViewPr>
  <p:slideViewPr>
    <p:cSldViewPr>
      <p:cViewPr varScale="1">
        <p:scale>
          <a:sx n="113" d="100"/>
          <a:sy n="113" d="100"/>
        </p:scale>
        <p:origin x="1608" y="102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18.02.2026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18.02.2026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18.02.2026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18.02.2026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18.02.2026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18.02.2026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18.02.2026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18.02.2026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18.02.2026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18.02.2026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18.02.2026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18.02.2026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18.02.2026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citroen.de/wartung-services/aktuelle-angebote/5plus-service.html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citroen.de/wartung-services/aktuelle-angebote/oelwechsel-2026.htm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cupraofficial.de/angebote/winter-angebote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dacia.de/wartung/dacia-treuegaranti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dsautomobiles.de/mein-ds/wartung-services/aktuelle-angebote/oelwechsel-2026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fiat.de/besitzer/fiat-expertise/aktuelle-angebote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fiat.de/besitzer/fiat-expertise/aktuelle-angebote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ford.de/service/service-und-reparatur/aktionen-angebote/winter-check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ford.de/service/service-und-reparatur/service/ford-economy-service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alfaromeo.de/mopar/angebote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ford.de/service/service-und-reparatur/service/ford-economy-service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ford.de/service/service-und-reparatur/service/ford-economy-service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hyundai.com/de/de/service/serviceleistungen/uebersicht.html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hyundai.com/de/de/service/serviceleistungen/uebersicht.html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hyundai.com/de/de/service-zubehoer/service/uebersicht.html#tab-sicherheits-check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hyundai.com/de/de/beratung-kauf/zubehoer/uebersicht/saisonangebote.html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hyundai.com/de/de/beratung-kauf/zubehoer/uebersicht/saisonangebote.html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hyundai.com/de/de/service/serviceleistungen/uebersicht.html#tab-hauptuntersuchung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alfaromeo.de/mopar/angebote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jeep.de/mopar/oelwechsel-2026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jeep.de/mopar/komplettpreis-angebote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kia.com/de/service/serviceangebote/kia-winterangebote/#health-check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www.mercedes-benz.de/passengercars/services/service-select.html?gad_source=1&amp;gclid=CjwKCAjw9IayBhBJEiwAVuc3fpqDIlQhkVXgiQFZrGB_BqnaLJEXDYeX-1jPLwyC7B698w1jnpUTshoCvM4QAvD_BwE&amp;gclsrc=aw.ds#/eligible-vehicles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www.nissan.de/kunden/angebote/7plus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nissan.de/kunden/zubehoer-und-ausruestungen/pakete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www.nissan.de/kunden/zubehoer-und-ausruestungen/pakete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nissan.de/kunden/zubehoer-und-ausruestungen/pakete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audi.de/de/service-zubehoer/audi-services/#a68d1551-c8f5-45f7-8167-937f66b04778-1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www.nissan.de/kunden/zubehoer-und-ausruestungen/paket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www.nissan.de/kunden/zubehoer-und-ausruestungen/pakete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www.nissan.de/kunden/zubehoer-und-ausruestungen/paket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www.nissan.de/kunden/angebote/winterkampagne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s://www.opel.de/service/angebote/5plus-service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s://www.opel.de/service/angebote/oelwechsel-2026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s://www.peugeot.de/service/meinen-peugeot-warten/aktuelle-angebote/5plus-service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hyperlink" Target="https://www.peugeot.de/service/meinen-peugeot-warten/aktuelle-angebote/oelwechsel-2026.html?wcmmode=disabled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audi.de/de/service-zubehoer/audi-services/#a68d1551-c8f5-45f7-8167-937f66b04778-1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hyperlink" Target="https://www.renault.de/service/economy-parts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s://www.skoda-auto.de/service/clever-service-vorteilspreise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audi.de/de/service-zubehoer/audi-services/#a68d1551-c8f5-45f7-8167-937f66b04778-1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https://www.skoda-auto.de/service/teilerabatt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https://www.toyota.de/zubehoer-service/angebote-tipps/herbstangebote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toyota.de/zubehoer-service/angebote-tipps/herbstangebote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toyota.de/zubehoer-service/angebote-tipps/herbstangebote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hyperlink" Target="https://www.toyota.de/zubehoer-service/zubehoer/standheizung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hyperlink" Target="https://www.volkswagen.de/de/besitzer-und-service/service-und-ersatzteile/reparaturen-und-checks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hyperlink" Target="https://www.volkswagen.de/de/besitzer-und-service/service-und-ersatzteile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Service-Angebote auf den Internetseiten der Fabrikate </a:t>
            </a:r>
            <a:br>
              <a:rPr lang="de-DE" sz="2400" b="1" dirty="0">
                <a:latin typeface="Arial" pitchFamily="34" charset="0"/>
                <a:cs typeface="Arial" pitchFamily="34" charset="0"/>
              </a:rPr>
            </a:br>
            <a:r>
              <a:rPr lang="de-DE" sz="2400" b="1" dirty="0">
                <a:latin typeface="Arial" pitchFamily="34" charset="0"/>
                <a:cs typeface="Arial" pitchFamily="34" charset="0"/>
              </a:rPr>
              <a:t> Februar 2026</a:t>
            </a: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8A510-035B-AD5B-46B4-9976E9AE7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FF3CEC14-74DD-D4F4-A2CF-0496462BD152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05B679E-080F-F367-DE44-FBD8CD1AC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96" y="908076"/>
            <a:ext cx="7272000" cy="367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27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1C9B9-2CAB-27FD-8F6B-453688423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C19FD332-6941-07CA-4384-6AE59A5168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819688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AD9DDDB-F6F3-6B76-DEA2-1E6D38F25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21" y="908071"/>
            <a:ext cx="7524000" cy="40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13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D1DA2-8137-524E-2B2E-E9DB9F464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FEC97866-9E24-6E06-8030-E80FD895FC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274989"/>
              </p:ext>
            </p:extLst>
          </p:nvPr>
        </p:nvGraphicFramePr>
        <p:xfrm>
          <a:off x="884521" y="5229225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Ölwechsel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032896EE-BEFE-AD43-6E68-E619621B4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73770"/>
            <a:ext cx="5328000" cy="405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95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42E53-5FFD-AAE2-D33F-26A9D907A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0FC430DE-AA6B-42E5-FC84-3325FFCEFEAE}"/>
              </a:ext>
            </a:extLst>
          </p:cNvPr>
          <p:cNvSpPr txBox="1"/>
          <p:nvPr/>
        </p:nvSpPr>
        <p:spPr>
          <a:xfrm>
            <a:off x="0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Cupra</a:t>
            </a:r>
          </a:p>
        </p:txBody>
      </p:sp>
    </p:spTree>
    <p:extLst>
      <p:ext uri="{BB962C8B-B14F-4D97-AF65-F5344CB8AC3E}">
        <p14:creationId xmlns:p14="http://schemas.microsoft.com/office/powerpoint/2010/main" val="3621686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2755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Cupra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8907156C-A88B-E6EA-6B0B-97291A529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79"/>
            <a:ext cx="5868000" cy="386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985B7-0A63-C737-21EA-43E7E7845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E1F0527-B694-1380-126F-44F4CC4E2B32}"/>
              </a:ext>
            </a:extLst>
          </p:cNvPr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Dacia</a:t>
            </a:r>
          </a:p>
        </p:txBody>
      </p:sp>
    </p:spTree>
    <p:extLst>
      <p:ext uri="{BB962C8B-B14F-4D97-AF65-F5344CB8AC3E}">
        <p14:creationId xmlns:p14="http://schemas.microsoft.com/office/powerpoint/2010/main" val="4029408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96828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 Jahr Garantieverlängerung mit jeder Wartung, für Fahrzeuge bis 6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59FB246-40C3-F819-E692-C95A7DF51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06" y="908094"/>
            <a:ext cx="4032000" cy="387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80279-07FD-EF92-009E-ED3AE1BAE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A2E1EBCB-94EB-EAE0-728E-E1478A24C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6511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 Advantage Starterbatterie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€ 105,00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C996E7B-1195-1E84-D1DA-95F0F876A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33"/>
            <a:ext cx="5652000" cy="399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49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80279-07FD-EF92-009E-ED3AE1BAE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A2E1EBCB-94EB-EAE0-728E-E1478A24C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752691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15 % Rabatt auf elektrisches Heckklappensystem für den Duster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FD3B3D09-9113-7B15-8F7C-B8BE164A6553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75249C0-FEE4-467E-903C-9F8475D26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13" y="843483"/>
            <a:ext cx="8064000" cy="241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72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Alfa Romeo</a:t>
            </a: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DCD55-BB4E-0F4C-7CC2-AB2DBC186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B3EA0A8C-AD24-6E78-EE1A-AEF2D35595D2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7E4EFF60-23AF-6D0C-276D-D655E6B14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33" y="980742"/>
            <a:ext cx="3168000" cy="39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13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DS</a:t>
            </a: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64896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DA39A8E2-C039-CE06-B1A5-BDDB1F861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94" y="895414"/>
            <a:ext cx="7920000" cy="276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01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45931-AB74-4777-F9A0-AA01C32D1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6D8832C8-AE3B-9D08-E6FF-35C025201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52253"/>
              </p:ext>
            </p:extLst>
          </p:nvPr>
        </p:nvGraphicFramePr>
        <p:xfrm>
          <a:off x="889630" y="5229225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Ölwechsel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3625FDC-4C55-9F0F-407E-BA5F4C390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94731"/>
            <a:ext cx="5760000" cy="40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00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Fiat</a:t>
            </a: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5F60B-0240-C7DB-A6B8-77CF99CE2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19E5F73A-A35D-D93B-C553-5AD1641044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577486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Ölwechsel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B954A168-356F-40E1-A733-568E1323B78D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8F66DC4-100B-4CBD-868C-43BFD9774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05259"/>
            <a:ext cx="6372000" cy="406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36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5F60B-0240-C7DB-A6B8-77CF99CE2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19E5F73A-A35D-D93B-C553-5AD16410443B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F0C0DA3-9141-0480-CE09-CEFBEEBC4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50" y="910280"/>
            <a:ext cx="6192000" cy="383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8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Ford</a:t>
            </a: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841A3-B734-D787-D0A8-9A199F88E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C06EA3C6-58CC-2E34-42A9-84543CBE2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394009"/>
              </p:ext>
            </p:extLst>
          </p:nvPr>
        </p:nvGraphicFramePr>
        <p:xfrm>
          <a:off x="900113" y="5224969"/>
          <a:ext cx="7740000" cy="142038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 rowSpan="3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656431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Thule Dachträger für Skier und Snowboards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€ 305,00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896867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Allwetterfußmatten, vorne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€ 54,00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04884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8B5092F-7CD7-D46A-108B-69D34F6C3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98"/>
            <a:ext cx="5688000" cy="396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24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97322-6C8F-9401-251C-ADE5CCD7C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CA9AF475-B07D-32FE-ED84-4D09E32AC3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743599"/>
              </p:ext>
            </p:extLst>
          </p:nvPr>
        </p:nvGraphicFramePr>
        <p:xfrm>
          <a:off x="900113" y="5089758"/>
          <a:ext cx="7740000" cy="17682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 rowSpan="2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Economy-Angebote für Fz älter als 5 Jahre, Ölwechsel inkl. Ölfilter und -dichtung, PKW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€ 249,00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656431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Economy-Angebote für Fz älter als 5 Jahre, Ölwechsel inkl. Ölfilter und -dichtung, für Nfz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1246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0C74DFFF-EC8B-6423-725C-635D3AF76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56"/>
            <a:ext cx="7740000" cy="391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84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0139B-D59E-B649-01C8-C3FED44FB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76620B8B-20B6-3173-1FF6-6D16867DEF1C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Komplettpreisangebote für Fz. ab 4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4119DC6-1CE8-2812-C388-FF1F50929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47" y="895350"/>
            <a:ext cx="3456000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70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CC3A1-167F-2C70-E6B0-DDC3AC20D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4CB35FDD-D1DF-E0FA-A286-C35475EF3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083799"/>
              </p:ext>
            </p:extLst>
          </p:nvPr>
        </p:nvGraphicFramePr>
        <p:xfrm>
          <a:off x="900113" y="5224969"/>
          <a:ext cx="7740000" cy="16158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 rowSpan="2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Economy-Angebote für Privatkunden in 4 Jahren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€ 449,00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656431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Economy-Angebote für Gewerbetreibende in 4 Jahren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€ 449,00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1246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BCDDCFAA-8508-EF84-A9F2-79F5F08CA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56"/>
            <a:ext cx="7740000" cy="391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819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CC3A1-167F-2C70-E6B0-DDC3AC20D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4CB35FDD-D1DF-E0FA-A286-C35475EF3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121302"/>
              </p:ext>
            </p:extLst>
          </p:nvPr>
        </p:nvGraphicFramePr>
        <p:xfrm>
          <a:off x="900113" y="5224969"/>
          <a:ext cx="7740000" cy="13110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URL</a:t>
                      </a:r>
                    </a:p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Wiederaufbereitete Teile für ältere Fahrzeuge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656431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Kostengünstige Wartungsangebote für ältere Fahrzeuge</a:t>
                      </a: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1246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0DA82A56-E228-40DF-9002-E5A2B96C4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7920000" cy="348791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0BC1C1A-76C2-4FC5-BCF0-4199CEC76E3A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0574945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Hyundai</a:t>
            </a: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4830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D:\Büro\Dreamweaver\2023\07 Jul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883705"/>
            <a:ext cx="3492000" cy="388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872AA-D0F8-AF5B-FCC6-0343EE7F5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678451C-D257-8023-CC82-B19D88A1CF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95756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PL2-Teile für Fz ab 5 Jahre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C5743A1-4559-CB9C-1B83-28E3059E2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4010"/>
            <a:ext cx="7236000" cy="414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671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64320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FFC996C-04DE-DBB9-B886-36212FE43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668000" cy="329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596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9CF30-1643-6CBC-7332-F86F2299A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9DB6EEC5-F29D-9742-C762-2E2FB39710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7530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B7EE66A-55BB-E23E-2372-50755C901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764704"/>
            <a:ext cx="4068000" cy="422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57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5CF25-EFF8-112C-2876-68ED84ABC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6474CF7E-68E4-DCAD-61B1-594F73C4D3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9294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1F946A52-F060-E63F-7F2F-7A356D302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31" y="908050"/>
            <a:ext cx="3312000" cy="39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190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29D6B-ED66-5E34-5976-880B345E3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2A34F90D-105F-F3A4-236D-389334C781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61020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E883871D-A79D-CE6E-0E4B-FBFF96715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03537"/>
            <a:ext cx="7920000" cy="32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501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EF5B7-4739-9506-55CF-F2DEC3930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6774539-EEAD-EC32-3E07-FD52416B44E8}"/>
              </a:ext>
            </a:extLst>
          </p:cNvPr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Jeep</a:t>
            </a:r>
          </a:p>
        </p:txBody>
      </p:sp>
    </p:spTree>
    <p:extLst>
      <p:ext uri="{BB962C8B-B14F-4D97-AF65-F5344CB8AC3E}">
        <p14:creationId xmlns:p14="http://schemas.microsoft.com/office/powerpoint/2010/main" val="587863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ADC9E-ACC5-8602-BAA5-2ABE559F7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7ABF93EB-1657-9C33-10F1-DCC42E0D03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60922"/>
              </p:ext>
            </p:extLst>
          </p:nvPr>
        </p:nvGraphicFramePr>
        <p:xfrm>
          <a:off x="900113" y="5229225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Ölwechsel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CEA884CE-125B-8D51-7164-374A7E18E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6098"/>
            <a:ext cx="3528000" cy="379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491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2A38B-2C6A-09EF-6725-EDB119122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A6F39A17-FE7D-96EF-65D1-92CE971FF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848806"/>
              </p:ext>
            </p:extLst>
          </p:nvPr>
        </p:nvGraphicFramePr>
        <p:xfrm>
          <a:off x="900113" y="5251202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Ölwechsel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611DD63-21BA-A059-7C8D-CD8E30607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740000" cy="373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460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5A2AD-0B7F-CCF0-BE03-8DF352B7C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11B62776-996C-4D8F-D6AE-F60AF0C89FE0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Komplettpreisangebote für Fz. ab 4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41C2AD3C-D109-DF67-6844-25E8D2A9B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41"/>
            <a:ext cx="6480000" cy="399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645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Kia</a:t>
            </a: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27124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8B40EBA-3EB6-A350-650C-D533A22F2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31"/>
            <a:ext cx="7776000" cy="391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835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79821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5+ für Fz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F9B015C-3A85-E47B-B11A-90DF5D8C2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715"/>
            <a:ext cx="7200000" cy="40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0341D-36F6-9463-5888-B5C59C9C4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C0D7F0B-A897-2D61-CE75-97B6EB1CD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01868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Smart-Parts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D696813-B0DA-072B-FC1C-B8B58616D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42" y="908050"/>
            <a:ext cx="7920000" cy="27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691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Mercedes</a:t>
            </a: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5713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20 % Nachlass auf ausgewählte Services für Fz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BB8E1DB-93AF-64C0-BDF6-E9707AAFE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740000" cy="360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43640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Austauschteile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7DFEA97-114A-C079-0936-F5F7824B9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00" y="908050"/>
            <a:ext cx="706488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97533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Starparts für Fahrzeuge ab 5 Jahre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17018B0-81D7-587D-F045-B4D7C99A7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85" y="908050"/>
            <a:ext cx="722432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Audi</a:t>
            </a: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56178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Mindestens 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CAB2019-A7B1-1D19-E0BB-B2847D5B0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4212000" cy="430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Mitsubishi</a:t>
            </a: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4912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6BFC341-5F29-F0E7-CC10-52AB978D8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4" y="947899"/>
            <a:ext cx="57604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751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75952-645F-B551-7D53-064532C0F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6DBAC69A-9E35-9886-42D4-B207BE541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56605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6 Jahre Garantie bei Kauf von einem Satz Winterkompletträder auch für die Serienbereifung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89B54E59-5B3E-92B7-D081-88D6B5B40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10" y="908067"/>
            <a:ext cx="4680000" cy="39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353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Nissan</a:t>
            </a:r>
          </a:p>
        </p:txBody>
      </p:sp>
    </p:spTree>
    <p:extLst>
      <p:ext uri="{BB962C8B-B14F-4D97-AF65-F5344CB8AC3E}">
        <p14:creationId xmlns:p14="http://schemas.microsoft.com/office/powerpoint/2010/main" val="21406873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69354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20 % Rabatt auf Teile, für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Fz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ab 7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B810062-6EE8-4AD6-AA92-791C96420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5855"/>
            <a:ext cx="7056000" cy="400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D2F57-8C80-FF97-5B41-B1819C231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A6D3C51-6057-1A8F-5C14-A202C4DAE9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78306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€ 702,- bis € 1.013,-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EA593B67-2823-4748-ABF8-9506FDDD8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4752000" cy="395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992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0EDFF-1797-C11E-8131-935BD0AB6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CC6FB438-2064-CA3E-F293-9E5E76D588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07362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Family-Paket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€ 842,- bis  1.631,-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D72A01E-9561-4F29-C8CF-B772AE681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300000" cy="409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009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7FC65-A2B6-2DDE-3C69-AF4666ADD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1DB4B2C2-91F3-F487-EC1B-FB8707C34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4406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€ 116,- bis € 226,-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368FAE3-0587-4F7B-A6FF-E0AB676B0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94" y="915690"/>
            <a:ext cx="5724000" cy="399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03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78506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D4E2D19-99B3-1E06-9700-9BF7730A1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58" y="908050"/>
            <a:ext cx="5123374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107A3-7E03-8CAF-22B4-2DAE1BC2E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1AE5A5E-1E3C-47C2-7FEE-0F3F107888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4035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 € 149,- bis € 235,-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00159E9-1483-4ED2-9F59-BF7C18ACE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5634253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392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87BBA-F0A7-E2B9-A97C-AB14913CA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F133D196-3775-8B2B-5DD4-2B9985EFF7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5879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Fahrrad-Paket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 € 1.135,- bis € 1.588,-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1774F21-EEDC-9868-3CC7-253D61B29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41" y="908050"/>
            <a:ext cx="5868000" cy="409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716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DACA7-9892-3561-F730-A4AA2FE88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49EEFD6D-FD96-2059-8788-CC02D9A08B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28784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D25854C2-1623-0151-D02E-9AC1D91E9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48390"/>
            <a:ext cx="7560000" cy="332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851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7B891-6866-DADF-DBBD-F048B08B5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B547B7B8-ACC2-857F-E542-A4D32CE6EF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70329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15 % Rabatt auf Ski- und Querträger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CAF0420-EC11-9331-112A-35CDFE39B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52" y="908074"/>
            <a:ext cx="7416000" cy="284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781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Opel</a:t>
            </a: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8383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81D1FDA6-B319-E97E-CF4D-D55F399A7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95414"/>
            <a:ext cx="8100000" cy="209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63EE9-E5CC-2AAE-AD2B-E31E75D63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5B08BA8E-0D09-292E-410F-A679E82AE0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248365"/>
              </p:ext>
            </p:extLst>
          </p:nvPr>
        </p:nvGraphicFramePr>
        <p:xfrm>
          <a:off x="900113" y="5243645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Ölwechsel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3072BB8D-6CA8-2B28-EA93-3B18FAB70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3668"/>
            <a:ext cx="6624000" cy="387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12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Peugeot</a:t>
            </a: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98A12-270E-9FE2-B93C-4BDE51257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4545FCD-64A7-9D0D-0983-E79E48F43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54461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DDCCFE2C-0151-F425-7E9A-72041FFDA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4" y="908052"/>
            <a:ext cx="7200000" cy="41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237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E0CCF-2C5B-19CC-B68B-2A9277695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85C467A3-45F7-3303-1B9A-6E9F0AE00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2062"/>
              </p:ext>
            </p:extLst>
          </p:nvPr>
        </p:nvGraphicFramePr>
        <p:xfrm>
          <a:off x="900113" y="5229225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Ölwechsel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47F8863A-7D03-6399-32E9-EBD54C927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96"/>
            <a:ext cx="5796000" cy="396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74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01CA9-3ECE-BF5E-F58B-143009727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50ABF5F0-2066-CADF-7382-567315863D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927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604E004-5204-9EC8-9302-23751660C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35" y="881658"/>
            <a:ext cx="492770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689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Renault</a:t>
            </a: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39752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F4BE666-8451-0F8C-A4A1-E39A30A61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06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52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CE11B-7816-C8FE-A75B-362D0F1B5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B4F01BE7-2F96-A1C6-E12A-2C81B3469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809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Wieder 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C5598D8F-F940-EFDE-CCFB-BE33D179C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0944"/>
            <a:ext cx="7380000" cy="370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465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Seat</a:t>
            </a: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8070F-97F3-E043-4216-F20886AF5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2759CA4-3845-25D7-0D96-13E430DFE930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554" name="Picture 2" descr="D:\Büro\Dreamweaver\2023\07 Juli\Service\Service_Internet\S_Seat_2.jpg">
            <a:extLst>
              <a:ext uri="{FF2B5EF4-FFF2-40B4-BE49-F238E27FC236}">
                <a16:creationId xmlns:a16="http://schemas.microsoft.com/office/drawing/2014/main" id="{06D651BE-D6E9-5ECF-A735-D0A352ECE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7" y="908050"/>
            <a:ext cx="7920000" cy="293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051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578" name="Picture 2" descr="D:\Büro\Dreamweaver\2023\07 Juli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3" y="885577"/>
            <a:ext cx="7920000" cy="315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4AB2D-3402-D7E6-AF96-21A0918F5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500759B3-6E3F-3B57-FCD0-B228D9E15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0615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15 % Preisvorteil auf Originalteile für Fz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93F04B5-40E2-B52A-3E90-752ED359E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62"/>
            <a:ext cx="7848000" cy="275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723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Skoda</a:t>
            </a: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5A5B93E-7BBD-CBA1-17AF-F290A31B8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2909"/>
            <a:ext cx="7560000" cy="39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44924-87ED-41BC-62C6-F8B0B3949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5C4E50D-6014-6B0A-E19C-53C7D38A8A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899713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Clever-Service-Vorteilspreise für Fz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DCE829D-A3AB-8672-2856-9D3B8F24F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99" y="908072"/>
            <a:ext cx="7524000" cy="373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7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99DE1-F4EF-E63E-32AD-97F96CD10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D4A2A66-4B66-E8A3-6E22-5AB21B8968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5463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Austauschteile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0E6CC267-92BB-8230-FA9E-05CD4B068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74"/>
            <a:ext cx="4788000" cy="379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289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D21F6-442B-333D-69EE-653249996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4A41DF6-B1C4-B4B2-DF29-FC1CB8CB67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326661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Austauschteile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81BEA0B-09BE-71BB-9D03-E0117F3A9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5"/>
            <a:ext cx="7632000" cy="382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204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85A6C-AF4F-D034-280A-C64F644A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4248538-4F3B-44AC-133A-171CA6A69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861412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2 % Teilerabatt pro Jahr des Fz-Alters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A4DB70C-232B-4637-AC12-2E52E35DE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" y="908050"/>
            <a:ext cx="573391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688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Suzuki</a:t>
            </a:r>
          </a:p>
        </p:txBody>
      </p:sp>
    </p:spTree>
    <p:extLst>
      <p:ext uri="{BB962C8B-B14F-4D97-AF65-F5344CB8AC3E}">
        <p14:creationId xmlns:p14="http://schemas.microsoft.com/office/powerpoint/2010/main" val="19420560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ttig\Desktop\06_Juni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69" y="895897"/>
            <a:ext cx="7920000" cy="2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Toyota</a:t>
            </a: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98F93-A1CF-265E-FDBE-C5D15EFB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99D770DC-01F7-1D7B-EA6D-3A4FA84BEC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73852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E2209A1D-FE48-48A4-0F50-888A94CDC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71"/>
            <a:ext cx="7596000" cy="382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5101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2E353-B3C5-DFBB-AD60-7D799356B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C6D332DE-485D-67D4-BC74-AFE8CF64AB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34410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DDE0DDDD-2C3F-9790-B5EB-2B9E5C0A5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764704"/>
            <a:ext cx="7848000" cy="369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540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92992-EF19-C670-4380-EF3941ED8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5E208170-54A2-43F8-D476-83F7223F98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0180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Inspektion für Yaris, inklusive Garantieverlängerung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F59AD9E-FC58-E0DA-86E9-A41960088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7560000" cy="390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458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2C026-4691-68C2-A907-7E25C1356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29786A0B-9722-D004-0F0B-FDEA110760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428303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Standheizung Top Evo 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€ 1.655,00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95AF780E-EB6D-5CE3-74BF-EAE3C7E10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264000" cy="39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513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250C7-D874-9C74-3563-CEA83C7AB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76FE700F-83A3-AD33-696B-C3B91EC37A40}"/>
              </a:ext>
            </a:extLst>
          </p:cNvPr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VW</a:t>
            </a:r>
          </a:p>
        </p:txBody>
      </p:sp>
    </p:spTree>
    <p:extLst>
      <p:ext uri="{BB962C8B-B14F-4D97-AF65-F5344CB8AC3E}">
        <p14:creationId xmlns:p14="http://schemas.microsoft.com/office/powerpoint/2010/main" val="1634314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BMW</a:t>
            </a: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6F791-9B2D-4D39-FA74-D47F303D9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F298607A-52F5-6703-8248-F9230DF19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87342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170A0E96-5AEC-5A7B-815E-8EE315B10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73"/>
            <a:ext cx="7488000" cy="338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2669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90D2B-774A-3FDC-9D7E-586ECD66F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DB350E4-EFDF-0D6B-7FA2-78991901F0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689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 und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Sofortkredit, bis zu € 6.000,-, maximal 48 Monaten Laufzeit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CAA997C-1C6B-454E-2A79-41BC8710F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2" y="764704"/>
            <a:ext cx="8100000" cy="306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4397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733042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Economy-Teile für Fahrzeuge älter als 4 Jahre, mit 30 %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D48EAC9-5129-EC9D-C4A4-8FED4BBFC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46" y="881862"/>
            <a:ext cx="7632000" cy="237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77863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1100</Words>
  <Application>Microsoft Office PowerPoint</Application>
  <PresentationFormat>Bildschirmpräsentation (4:3)</PresentationFormat>
  <Paragraphs>711</Paragraphs>
  <Slides>92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92</vt:i4>
      </vt:variant>
    </vt:vector>
  </HeadingPairs>
  <TitlesOfParts>
    <vt:vector size="96" baseType="lpstr">
      <vt:lpstr>Arial</vt:lpstr>
      <vt:lpstr>Calibri</vt:lpstr>
      <vt:lpstr>Wingdings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Andreas Wiemann</cp:lastModifiedBy>
  <cp:revision>1140</cp:revision>
  <dcterms:created xsi:type="dcterms:W3CDTF">2019-01-31T14:56:12Z</dcterms:created>
  <dcterms:modified xsi:type="dcterms:W3CDTF">2026-02-18T10:23:09Z</dcterms:modified>
</cp:coreProperties>
</file>