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353" r:id="rId2"/>
    <p:sldId id="826" r:id="rId3"/>
    <p:sldId id="1277" r:id="rId4"/>
    <p:sldId id="1283" r:id="rId5"/>
    <p:sldId id="900" r:id="rId6"/>
    <p:sldId id="901" r:id="rId7"/>
    <p:sldId id="1197" r:id="rId8"/>
    <p:sldId id="1318" r:id="rId9"/>
    <p:sldId id="726" r:id="rId10"/>
    <p:sldId id="1307" r:id="rId11"/>
    <p:sldId id="356" r:id="rId12"/>
    <p:sldId id="1284" r:id="rId13"/>
    <p:sldId id="1285" r:id="rId14"/>
    <p:sldId id="1190" r:id="rId15"/>
    <p:sldId id="884" r:id="rId16"/>
    <p:sldId id="1308" r:id="rId17"/>
    <p:sldId id="848" r:id="rId18"/>
    <p:sldId id="1312" r:id="rId19"/>
    <p:sldId id="1313" r:id="rId20"/>
    <p:sldId id="358" r:id="rId21"/>
    <p:sldId id="944" r:id="rId22"/>
    <p:sldId id="1287" r:id="rId23"/>
    <p:sldId id="831" r:id="rId24"/>
    <p:sldId id="1238" r:id="rId25"/>
    <p:sldId id="886" r:id="rId26"/>
    <p:sldId id="1208" r:id="rId27"/>
    <p:sldId id="1261" r:id="rId28"/>
    <p:sldId id="1263" r:id="rId29"/>
    <p:sldId id="361" r:id="rId30"/>
    <p:sldId id="904" r:id="rId31"/>
    <p:sldId id="1270" r:id="rId32"/>
    <p:sldId id="1125" r:id="rId33"/>
    <p:sldId id="1209" r:id="rId34"/>
    <p:sldId id="1290" r:id="rId35"/>
    <p:sldId id="1173" r:id="rId36"/>
    <p:sldId id="1201" r:id="rId37"/>
    <p:sldId id="1278" r:id="rId38"/>
    <p:sldId id="1292" r:id="rId39"/>
    <p:sldId id="851" r:id="rId40"/>
    <p:sldId id="1130" r:id="rId41"/>
    <p:sldId id="989" r:id="rId42"/>
    <p:sldId id="1098" r:id="rId43"/>
    <p:sldId id="852" r:id="rId44"/>
    <p:sldId id="890" r:id="rId45"/>
    <p:sldId id="294" r:id="rId46"/>
    <p:sldId id="295" r:id="rId47"/>
    <p:sldId id="366" r:id="rId48"/>
    <p:sldId id="607" r:id="rId49"/>
    <p:sldId id="891" r:id="rId50"/>
    <p:sldId id="1067" r:id="rId51"/>
    <p:sldId id="1320" r:id="rId52"/>
    <p:sldId id="1028" r:id="rId53"/>
    <p:sldId id="1015" r:id="rId54"/>
    <p:sldId id="1205" r:id="rId55"/>
    <p:sldId id="1264" r:id="rId56"/>
    <p:sldId id="1265" r:id="rId57"/>
    <p:sldId id="1266" r:id="rId58"/>
    <p:sldId id="1271" r:id="rId59"/>
    <p:sldId id="1315" r:id="rId60"/>
    <p:sldId id="1316" r:id="rId61"/>
    <p:sldId id="367" r:id="rId62"/>
    <p:sldId id="299" r:id="rId63"/>
    <p:sldId id="1294" r:id="rId64"/>
    <p:sldId id="368" r:id="rId65"/>
    <p:sldId id="1102" r:id="rId66"/>
    <p:sldId id="1296" r:id="rId67"/>
    <p:sldId id="370" r:id="rId68"/>
    <p:sldId id="1135" r:id="rId69"/>
    <p:sldId id="1212" r:id="rId70"/>
    <p:sldId id="371" r:id="rId71"/>
    <p:sldId id="1182" r:id="rId72"/>
    <p:sldId id="318" r:id="rId73"/>
    <p:sldId id="1239" r:id="rId74"/>
    <p:sldId id="373" r:id="rId75"/>
    <p:sldId id="811" r:id="rId76"/>
    <p:sldId id="1193" r:id="rId77"/>
    <p:sldId id="1207" r:id="rId78"/>
    <p:sldId id="1227" r:id="rId79"/>
    <p:sldId id="1247" r:id="rId80"/>
    <p:sldId id="1298" r:id="rId81"/>
    <p:sldId id="1299" r:id="rId82"/>
    <p:sldId id="1300" r:id="rId83"/>
    <p:sldId id="1301" r:id="rId84"/>
    <p:sldId id="1302" r:id="rId85"/>
    <p:sldId id="1303" r:id="rId86"/>
    <p:sldId id="1304" r:id="rId87"/>
    <p:sldId id="1305" r:id="rId88"/>
    <p:sldId id="1039" r:id="rId89"/>
    <p:sldId id="932" r:id="rId90"/>
    <p:sldId id="931" r:id="rId91"/>
    <p:sldId id="1257" r:id="rId92"/>
    <p:sldId id="1281" r:id="rId93"/>
    <p:sldId id="1258" r:id="rId94"/>
    <p:sldId id="1171" r:id="rId95"/>
    <p:sldId id="1275" r:id="rId96"/>
    <p:sldId id="1317" r:id="rId97"/>
    <p:sldId id="1259" r:id="rId98"/>
    <p:sldId id="1155" r:id="rId9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294">
          <p15:clr>
            <a:srgbClr val="A4A3A4"/>
          </p15:clr>
        </p15:guide>
        <p15:guide id="3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9542" autoAdjust="0"/>
  </p:normalViewPr>
  <p:slideViewPr>
    <p:cSldViewPr>
      <p:cViewPr varScale="1">
        <p:scale>
          <a:sx n="85" d="100"/>
          <a:sy n="85" d="100"/>
        </p:scale>
        <p:origin x="1002" y="84"/>
      </p:cViewPr>
      <p:guideLst>
        <p:guide orient="horz" pos="572"/>
        <p:guide orient="horz" pos="3294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DFB6-B163-4813-B232-4160628B7A86}" type="datetimeFigureOut">
              <a:rPr lang="de-DE" smtClean="0"/>
              <a:t>13.01.2026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CFE3-8961-4E57-B578-45444DAA1D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48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CFE3-8961-4E57-B578-45444DAA1D3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4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13.01.2026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13.01.2026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13.01.2026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bmw.de/de/topics/service-zubehoer/bmw-service/service-5plus.html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citroen.de/wartung-services/aktuelle-angebote/5plus-service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itroen.de/wartung-services/aktuelle-angebote/oelwechsel-2026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cupraofficial.de/angebote/winter-angebote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dacia.de/wartung/dacia-treuegarantie.html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dacia.de/aktuelle-aktion.html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dacia.de/aktuelle-aktion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fiat.de/mopar/komplettpreis-angebote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ford.de/service/service-und-reparatur/aktionen-angebote/winter-check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ord.de/service/service-und-reparatur/service/ford-economy-service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ord.de/service/service-und-reparatur/service/ford-economy-service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hyundai.com/de/de/service-zubehoer/service/uebersicht.html#tab-sicherheits-check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hyundai.com/de/de/beratung-kauf/zubehoer/uebersicht/saisonangebote.html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hyundai.com/de/de/beratung-kauf/zubehoer/uebersicht/saisonangebote.html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hyundai.com/de/de/service/serviceleistungen/uebersicht.html#tab-hauptuntersuchung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jeep.de/mopar/komplettpreis-angebote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jeep.de/mopar/Olwechsel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kia.com/de/service/serviceangebote/kia-winterangebote/#health-check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mercedes-benz.de/passengercars/services/service-select.html?gad_source=1&amp;gclid=CjwKCAjw9IayBhBJEiwAVuc3fpqDIlQhkVXgiQFZrGB_BqnaLJEXDYeX-1jPLwyC7B698w1jnpUTshoCvM4QAvD_BwE&amp;gclsrc=aw.ds#/eligible-vehicles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mercedes-benz.de/passengercars/parts-accessoires/genuine-parts-accessories/parts-portfolio.module.html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mercedes-benz.de/passengercars/parts-accessoires/genuine-parts-accessories/genuine-parts.module.html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nissan.de/kunden/angebote/7plus.html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udi.de/de/service-zubehoer/audi-services/#a68d1551-c8f5-45f7-8167-937f66b04778-1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nissan.de/kunden/angebote/winterkampagne.html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opel.de/service/angebote/5plus-service.html" TargetMode="Externa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opel.de/service/angebote/oelwechsel-2026.html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www.peugeot.de/service/meinen-peugeot-warten/aktuelle-angebote/5plus-service.html" TargetMode="Externa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peugeot.de/service/meinen-peugeot-warten/aktuelle-angebote/oelwechsel-2026.html?wcmmode=disabled" TargetMode="Externa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www.renault.de/services/economyparts-fahrzeug-werterhalt.html" TargetMode="Externa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www.renault.de/service/economy-parts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audi.de/de/service-zubehoer/audi-services/#a68d1551-c8f5-45f7-8167-937f66b04778-1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s://www.skoda-auto.de/service/clever-service-vorteilspreise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s://www.skoda-auto.de/service/teilerabatt" TargetMode="Externa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audi.de/de/service-zubehoer/audi-services/#a68d1551-c8f5-45f7-8167-937f66b04778-1" TargetMode="Externa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s://www.skoda-auto.de/service/aktion-winter-2025" TargetMode="Externa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s://auto.suzuki.de/service/wartung-service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hyperlink" Target="https://www.toyota.de/zubehoer-service/angebote-tipps/herbstangebote" TargetMode="Externa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hyperlink" Target="https://www.toyota.de/zubehoer-service/zubehoer/standheizung" TargetMode="Externa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hyperlink" Target="https://www.volkswagen.de/de/besitzer-und-service/service-und-ersatzteile/reparaturen-und-checks.html" TargetMode="Externa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hyperlink" Target="https://www.volkswagen.de/de/besitzer-und-service/service-und-ersatzteile.html" TargetMode="Externa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Service-Angebote auf den Internetseiten der Fabrikate </a:t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b="1" dirty="0">
                <a:latin typeface="Arial" pitchFamily="34" charset="0"/>
                <a:cs typeface="Arial" pitchFamily="34" charset="0"/>
              </a:rPr>
              <a:t> Januar 2026</a:t>
            </a:r>
          </a:p>
        </p:txBody>
      </p:sp>
    </p:spTree>
    <p:extLst>
      <p:ext uri="{BB962C8B-B14F-4D97-AF65-F5344CB8AC3E}">
        <p14:creationId xmlns:p14="http://schemas.microsoft.com/office/powerpoint/2010/main" val="5919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8A510-035B-AD5B-46B4-9976E9AE7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F3CEC14-74DD-D4F4-A2CF-0496462BD152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Ersparnis für BMW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05B679E-080F-F367-DE44-FBD8CD1AC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96" y="908076"/>
            <a:ext cx="7272000" cy="36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2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Citro</a:t>
            </a:r>
            <a:r>
              <a:rPr lang="de-DE" sz="2400" b="1" dirty="0">
                <a:latin typeface="Arial"/>
                <a:cs typeface="Arial"/>
              </a:rPr>
              <a:t>ën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1C9B9-2CAB-27FD-8F6B-453688423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19FD332-6941-07CA-4384-6AE59A516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19688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AD9DDDB-F6F3-6B76-DEA2-1E6D38F25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1" y="908071"/>
            <a:ext cx="7524000" cy="40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1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1DA2-8137-524E-2B2E-E9DB9F464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EC97866-9E24-6E06-8030-E80FD895F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274989"/>
              </p:ext>
            </p:extLst>
          </p:nvPr>
        </p:nvGraphicFramePr>
        <p:xfrm>
          <a:off x="884521" y="5229225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32896EE-BEFE-AD43-6E68-E619621B4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73770"/>
            <a:ext cx="5328000" cy="405557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ACB7A4F-90F1-A873-C188-46E740F282BC}"/>
              </a:ext>
            </a:extLst>
          </p:cNvPr>
          <p:cNvSpPr txBox="1"/>
          <p:nvPr/>
        </p:nvSpPr>
        <p:spPr>
          <a:xfrm rot="20754366">
            <a:off x="61742" y="235923"/>
            <a:ext cx="9398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329979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42E53-5FFD-AAE2-D33F-26A9D907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FC430DE-AA6B-42E5-FC84-3325FFCEFEAE}"/>
              </a:ext>
            </a:extLst>
          </p:cNvPr>
          <p:cNvSpPr txBox="1"/>
          <p:nvPr/>
        </p:nvSpPr>
        <p:spPr>
          <a:xfrm>
            <a:off x="0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Cupra</a:t>
            </a:r>
          </a:p>
        </p:txBody>
      </p:sp>
    </p:spTree>
    <p:extLst>
      <p:ext uri="{BB962C8B-B14F-4D97-AF65-F5344CB8AC3E}">
        <p14:creationId xmlns:p14="http://schemas.microsoft.com/office/powerpoint/2010/main" val="362168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7557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Cupra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907156C-A88B-E6EA-6B0B-97291A529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9"/>
            <a:ext cx="5868000" cy="38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985B7-0A63-C737-21EA-43E7E7845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E1F0527-B694-1380-126F-44F4CC4E2B32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Dacia</a:t>
            </a:r>
          </a:p>
        </p:txBody>
      </p:sp>
    </p:spTree>
    <p:extLst>
      <p:ext uri="{BB962C8B-B14F-4D97-AF65-F5344CB8AC3E}">
        <p14:creationId xmlns:p14="http://schemas.microsoft.com/office/powerpoint/2010/main" val="4029408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6828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 Jahr Garantieverlängerung mit jeder Wartung, für Fahrzeuge bis 6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59FB246-40C3-F819-E692-C95A7DF51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6" y="908094"/>
            <a:ext cx="4032000" cy="38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80279-07FD-EF92-009E-ED3AE1BAE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2E1EBCB-94EB-EAE0-728E-E1478A24C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6511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 Advantage Starterbatterie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€ 105,00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C996E7B-1195-1E84-D1DA-95F0F876A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33"/>
            <a:ext cx="5652000" cy="399934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D3B3D09-9113-7B15-8F7C-B8BE164A6553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143594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DCD55-BB4E-0F4C-7CC2-AB2DBC186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3EA0A8C-AD24-6E78-EE1A-AEF2D35595D2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Service-Sparbuch mit bis zu € 155,- Ersparnis für diverse Serviceleistungen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E4EFF60-23AF-6D0C-276D-D655E6B14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3" y="980742"/>
            <a:ext cx="3168000" cy="39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1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Alfa Romeo</a:t>
            </a:r>
          </a:p>
        </p:txBody>
      </p:sp>
    </p:spTree>
    <p:extLst>
      <p:ext uri="{BB962C8B-B14F-4D97-AF65-F5344CB8AC3E}">
        <p14:creationId xmlns:p14="http://schemas.microsoft.com/office/powerpoint/2010/main" val="13439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2618650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896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A39A8E2-C039-CE06-B1A5-BDDB1F861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4" y="895414"/>
            <a:ext cx="7920000" cy="27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1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5931-AB74-4777-F9A0-AA01C32D1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D8832C8-AE3B-9D08-E6FF-35C025201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4277"/>
              </p:ext>
            </p:extLst>
          </p:nvPr>
        </p:nvGraphicFramePr>
        <p:xfrm>
          <a:off x="889630" y="5229225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Eurorepar Starterbatterie 60 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€ 114,99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F3625FDC-4C55-9F0F-407E-BA5F4C390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94731"/>
            <a:ext cx="5760000" cy="40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00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Fiat</a:t>
            </a:r>
          </a:p>
        </p:txBody>
      </p:sp>
    </p:spTree>
    <p:extLst>
      <p:ext uri="{BB962C8B-B14F-4D97-AF65-F5344CB8AC3E}">
        <p14:creationId xmlns:p14="http://schemas.microsoft.com/office/powerpoint/2010/main" val="193843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5F60B-0240-C7DB-A6B8-77CF99CE2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9E5F73A-A35D-D93B-C553-5AD164104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591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Komplettpreisprogramm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F0C0DA3-9141-0480-CE09-CEFBEEBC4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" y="910280"/>
            <a:ext cx="6192000" cy="38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6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Ford</a:t>
            </a:r>
          </a:p>
        </p:txBody>
      </p:sp>
    </p:spTree>
    <p:extLst>
      <p:ext uri="{BB962C8B-B14F-4D97-AF65-F5344CB8AC3E}">
        <p14:creationId xmlns:p14="http://schemas.microsoft.com/office/powerpoint/2010/main" val="2173483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841A3-B734-D787-D0A8-9A199F88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06EA3C6-58CC-2E34-42A9-84543CBE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94009"/>
              </p:ext>
            </p:extLst>
          </p:nvPr>
        </p:nvGraphicFramePr>
        <p:xfrm>
          <a:off x="900113" y="5224969"/>
          <a:ext cx="7740000" cy="14203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Thule Dachträger für Skier und Snowboards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€ 305,00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9686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Allwetterfußmatten, vorne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€ 54,00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304884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C8B5092F-7CD7-D46A-108B-69D34F6C3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98"/>
            <a:ext cx="5688000" cy="396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24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97322-6C8F-9401-251C-ADE5CCD7C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A9AF475-B07D-32FE-ED84-4D09E32AC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743599"/>
              </p:ext>
            </p:extLst>
          </p:nvPr>
        </p:nvGraphicFramePr>
        <p:xfrm>
          <a:off x="900113" y="5089758"/>
          <a:ext cx="7740000" cy="17682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Ölwechsel inkl. Ölfilter und -dichtung, PKW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Fz älter als 5 Jahre, Ölwechsel inkl. Ölfilter und -dichtung, für Nfz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€ 269,00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246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C74DFFF-EC8B-6423-725C-635D3AF76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6"/>
            <a:ext cx="7740000" cy="3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84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CC3A1-167F-2C70-E6B0-DDC3AC20D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CB35FDD-D1DF-E0FA-A286-C35475EF3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83799"/>
              </p:ext>
            </p:extLst>
          </p:nvPr>
        </p:nvGraphicFramePr>
        <p:xfrm>
          <a:off x="900113" y="5224969"/>
          <a:ext cx="7740000" cy="16158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Economy-Angebote für Privatkunden in 4 Jahren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€ 449,00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Economy-Angebote für Gewerbetreibende in 4 Jahren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€ 449,00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246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CDDCFAA-8508-EF84-A9F2-79F5F08CA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6"/>
            <a:ext cx="7740000" cy="39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1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Hyundai</a:t>
            </a:r>
          </a:p>
        </p:txBody>
      </p:sp>
    </p:spTree>
    <p:extLst>
      <p:ext uri="{BB962C8B-B14F-4D97-AF65-F5344CB8AC3E}">
        <p14:creationId xmlns:p14="http://schemas.microsoft.com/office/powerpoint/2010/main" val="325757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0139B-D59E-B649-01C8-C3FED44FB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6620B8B-20B6-3173-1FF6-6D16867DEF1C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4119DC6-1CE8-2812-C388-FF1F50929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7" y="895350"/>
            <a:ext cx="345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70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30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D:\Büro\Dreamweaver\2023\07 Juli\Service\Service_Internet\S_Hyunda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83705"/>
            <a:ext cx="3492000" cy="38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99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872AA-D0F8-AF5B-FCC6-0343EE7F5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678451C-D257-8023-CC82-B19D88A1C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5756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PL2-Teile für Fz ab 5 Jahre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5C5743A1-4559-CB9C-1B83-28E3059E2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34010"/>
            <a:ext cx="7236000" cy="41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67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4320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FC996C-04DE-DBB9-B886-36212FE43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32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9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9CF30-1643-6CBC-7332-F86F2299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DB6EEC5-F29D-9742-C762-2E2FB3971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5303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B7EE66A-55BB-E23E-2372-50755C901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764704"/>
            <a:ext cx="4068000" cy="42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5CF25-EFF8-112C-2876-68ED84ABC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474CF7E-68E4-DCAD-61B1-594F73C4D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294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Batterie-Check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F946A52-F060-E63F-7F2F-7A356D302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1" y="908050"/>
            <a:ext cx="3312000" cy="3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19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9D6B-ED66-5E34-5976-880B345E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A34F90D-105F-F3A4-236D-389334C78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102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883871D-A79D-CE6E-0E4B-FBFF9671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3537"/>
            <a:ext cx="7920000" cy="32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0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F5B7-4739-9506-55CF-F2DEC393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6774539-EEAD-EC32-3E07-FD52416B44E8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Jeep</a:t>
            </a:r>
          </a:p>
        </p:txBody>
      </p:sp>
    </p:spTree>
    <p:extLst>
      <p:ext uri="{BB962C8B-B14F-4D97-AF65-F5344CB8AC3E}">
        <p14:creationId xmlns:p14="http://schemas.microsoft.com/office/powerpoint/2010/main" val="587863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5A2AD-0B7F-CCF0-BE03-8DF352B7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1B62776-996C-4D8F-D6AE-F60AF0C89FE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1C2AD3C-D109-DF67-6844-25E8D2A9B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41"/>
            <a:ext cx="6480000" cy="39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64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2A38B-2C6A-09EF-6725-EDB119122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6F39A17-FE7D-96EF-65D1-92CE971FF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604265"/>
              </p:ext>
            </p:extLst>
          </p:nvPr>
        </p:nvGraphicFramePr>
        <p:xfrm>
          <a:off x="900113" y="5251202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611DD63-21BA-A059-7C8D-CD8E30607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740000" cy="373336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F7D5A06-8ADC-2FB2-5A4B-50D7396C2CA7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1864146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Kia</a:t>
            </a:r>
          </a:p>
        </p:txBody>
      </p:sp>
    </p:spTree>
    <p:extLst>
      <p:ext uri="{BB962C8B-B14F-4D97-AF65-F5344CB8AC3E}">
        <p14:creationId xmlns:p14="http://schemas.microsoft.com/office/powerpoint/2010/main" val="322366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ADC9E-ACC5-8602-BAA5-2ABE559F7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ABF93EB-1657-9C33-10F1-DCC42E0D0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0922"/>
              </p:ext>
            </p:extLst>
          </p:nvPr>
        </p:nvGraphicFramePr>
        <p:xfrm>
          <a:off x="900113" y="5229225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1B8C0276-662D-F41E-3641-93BC9A7E86EC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A884CE-125B-8D51-7164-374A7E18E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6098"/>
            <a:ext cx="3528000" cy="37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91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7124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88B40EBA-3EB6-A350-650C-D533A22F2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31"/>
            <a:ext cx="7776000" cy="391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3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79821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 5+ für Fz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F9B015C-3A85-E47B-B11A-90DF5D8C2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715"/>
            <a:ext cx="7200000" cy="40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6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341D-36F6-9463-5888-B5C59C9C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C0D7F0B-A897-2D61-CE75-97B6EB1C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18683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Smart-Parts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696813-B0DA-072B-FC1C-B8B58616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2" y="908050"/>
            <a:ext cx="7920000" cy="2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9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Mercedes</a:t>
            </a:r>
          </a:p>
        </p:txBody>
      </p:sp>
    </p:spTree>
    <p:extLst>
      <p:ext uri="{BB962C8B-B14F-4D97-AF65-F5344CB8AC3E}">
        <p14:creationId xmlns:p14="http://schemas.microsoft.com/office/powerpoint/2010/main" val="1969974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713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Nachlass auf ausgewählte Services für Fz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BB8E1DB-93AF-64C0-BDF6-E9707AAFE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740000" cy="36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7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364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7DFEA97-114A-C079-0936-F5F7824B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0" y="908050"/>
            <a:ext cx="70648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7533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Starparts für Fahrzeuge ab 5 Jahre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17018B0-81D7-587D-F045-B4D7C99A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5" y="908050"/>
            <a:ext cx="722432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Mini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3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6178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Mindestens 20 % Rabatt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CAB2019-A7B1-1D19-E0BB-B2847D5B0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4212000" cy="430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5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Mitsubishi</a:t>
            </a:r>
          </a:p>
        </p:txBody>
      </p:sp>
    </p:spTree>
    <p:extLst>
      <p:ext uri="{BB962C8B-B14F-4D97-AF65-F5344CB8AC3E}">
        <p14:creationId xmlns:p14="http://schemas.microsoft.com/office/powerpoint/2010/main" val="279905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Audi</a:t>
            </a:r>
          </a:p>
        </p:txBody>
      </p:sp>
    </p:spTree>
    <p:extLst>
      <p:ext uri="{BB962C8B-B14F-4D97-AF65-F5344CB8AC3E}">
        <p14:creationId xmlns:p14="http://schemas.microsoft.com/office/powerpoint/2010/main" val="3328681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912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6BFC341-5F29-F0E7-CC10-52AB978D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" y="947899"/>
            <a:ext cx="576047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75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75952-645F-B551-7D53-064532C0F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DBAC69A-9E35-9886-42D4-B207BE541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566055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6 Jahre Garantie bei Kauf von einem Satz Winterkompletträder auch für die Serienbereifung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874DF494-5E56-0E6C-E069-298084F6D38C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9B54E59-5B3E-92B7-D081-88D6B5B40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10" y="908067"/>
            <a:ext cx="4680000" cy="39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35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Nissan</a:t>
            </a:r>
          </a:p>
        </p:txBody>
      </p:sp>
    </p:spTree>
    <p:extLst>
      <p:ext uri="{BB962C8B-B14F-4D97-AF65-F5344CB8AC3E}">
        <p14:creationId xmlns:p14="http://schemas.microsoft.com/office/powerpoint/2010/main" val="21406873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830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20 % Rabatt auf Teile, für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Fzg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ab 7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B810062-6EE8-4AD6-AA92-791C96420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5855"/>
            <a:ext cx="7056000" cy="40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33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2F57-8C80-FF97-5B41-B1819C231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A6D3C51-6057-1A8F-5C14-A202C4DAE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0778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€ 702,- bis € 849,-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591E725D-FB7C-9AC7-1DF1-CB233D435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050"/>
            <a:ext cx="5652000" cy="38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9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0EDFF-1797-C11E-8131-935BD0AB6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C6FB438-2064-CA3E-F293-9E5E76D58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7362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Family-Paket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€ 842,- bis  1.631,-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D72A01E-9561-4F29-C8CF-B772AE681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6300000" cy="40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09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7FC65-A2B6-2DDE-3C69-AF4666ADD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DB4B2C2-91F3-F487-EC1B-FB8707C34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975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€ 177,- bis € 244,-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4985373-D7C7-480F-959A-936C18375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1" y="908070"/>
            <a:ext cx="5904000" cy="39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03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107A3-7E03-8CAF-22B4-2DAE1BC2E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1AE5A5E-1E3C-47C2-7FEE-0F3F10788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1841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 Winter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177,- bis € 235,-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E02E4CDD-E27A-1D0B-949F-5F33C9C67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4"/>
            <a:ext cx="6444000" cy="40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92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87BBA-F0A7-E2B9-A97C-AB14913CA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133D196-3775-8B2B-5DD4-2B9985EFF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8793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 € 1.135,- bis € 1.588,-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1774F21-EEDC-9868-3CC7-253D61B29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41" y="908050"/>
            <a:ext cx="5868000" cy="40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716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DACA7-9892-3561-F730-A4AA2FE88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9EEFD6D-FD96-2059-8788-CC02D9A08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28784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25854C2-1623-0151-D02E-9AC1D91E9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48390"/>
            <a:ext cx="7560000" cy="33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8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78506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Car-Check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D4E2D19-99B3-1E06-9700-9BF7730A1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8" y="908050"/>
            <a:ext cx="5123374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2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7B891-6866-DADF-DBBD-F048B08B5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547B7B8-ACC2-857F-E542-A4D32CE6E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0329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Rabatt auf Ski- und Querträger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CAF0420-EC11-9331-112A-35CDFE39B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2" y="908074"/>
            <a:ext cx="7416000" cy="28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781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Opel</a:t>
            </a:r>
          </a:p>
        </p:txBody>
      </p:sp>
    </p:spTree>
    <p:extLst>
      <p:ext uri="{BB962C8B-B14F-4D97-AF65-F5344CB8AC3E}">
        <p14:creationId xmlns:p14="http://schemas.microsoft.com/office/powerpoint/2010/main" val="9353245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383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1D1FDA6-B319-E97E-CF4D-D55F399A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5414"/>
            <a:ext cx="8100000" cy="20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63EE9-E5CC-2AAE-AD2B-E31E75D63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B08BA8E-0D09-292E-410F-A679E82AE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248365"/>
              </p:ext>
            </p:extLst>
          </p:nvPr>
        </p:nvGraphicFramePr>
        <p:xfrm>
          <a:off x="900113" y="5243645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3072BB8D-6CA8-2B28-EA93-3B18FAB70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3668"/>
            <a:ext cx="6624000" cy="38776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7012998-A5E7-98C3-1EC8-9FBD8C094C3F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3782612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Peugeot</a:t>
            </a:r>
          </a:p>
        </p:txBody>
      </p:sp>
    </p:spTree>
    <p:extLst>
      <p:ext uri="{BB962C8B-B14F-4D97-AF65-F5344CB8AC3E}">
        <p14:creationId xmlns:p14="http://schemas.microsoft.com/office/powerpoint/2010/main" val="20156108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98A12-270E-9FE2-B93C-4BDE5125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4545FCD-64A7-9D0D-0983-E79E48F43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4461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DCCFE2C-0151-F425-7E9A-72041FFDA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4" y="908052"/>
            <a:ext cx="7200000" cy="41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237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E0CCF-2C5B-19CC-B68B-2A9277695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5C467A3-45F7-3303-1B9A-6E9F0AE00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062"/>
              </p:ext>
            </p:extLst>
          </p:nvPr>
        </p:nvGraphicFramePr>
        <p:xfrm>
          <a:off x="900113" y="5229225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Ölwechsel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47F8863A-7D03-6399-32E9-EBD54C927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96"/>
            <a:ext cx="5796000" cy="39649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904D8ED-A244-AA6A-8EF8-9E35B92F59A9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35348745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30353034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9752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 Advantage Teile für Fahrzeuge älter als 4 Jahre, 20 %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4BE666-8451-0F8C-A4A1-E39A30A6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920000" cy="30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2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CE11B-7816-C8FE-A75B-362D0F1B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4F01BE7-2F96-A1C6-E12A-2C81B3469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0965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Wieder aufbereitete 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C5598D8F-F940-EFDE-CCFB-BE33D179C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0944"/>
            <a:ext cx="7380000" cy="37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4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1CA9-3ECE-BF5E-F58B-14300972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ABF5F0-2066-CADF-7382-567315863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9275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Batterie-Check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604E004-5204-9EC8-9302-23751660C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35" y="881658"/>
            <a:ext cx="492770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89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Seat</a:t>
            </a:r>
          </a:p>
        </p:txBody>
      </p:sp>
    </p:spTree>
    <p:extLst>
      <p:ext uri="{BB962C8B-B14F-4D97-AF65-F5344CB8AC3E}">
        <p14:creationId xmlns:p14="http://schemas.microsoft.com/office/powerpoint/2010/main" val="28505855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8070F-97F3-E043-4216-F20886AF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2759CA4-3845-25D7-0D96-13E430DFE93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Economy-Teile für Fahrzeuge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554" name="Picture 2" descr="D:\Büro\Dreamweaver\2023\07 Juli\Service\Service_Internet\S_Seat_2.jpg">
            <a:extLst>
              <a:ext uri="{FF2B5EF4-FFF2-40B4-BE49-F238E27FC236}">
                <a16:creationId xmlns:a16="http://schemas.microsoft.com/office/drawing/2014/main" id="{06D651BE-D6E9-5ECF-A735-D0A352EC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7" y="908050"/>
            <a:ext cx="7920000" cy="29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51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Austauschteile mit 40 %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578" name="Picture 2" descr="D:\Büro\Dreamweaver\2023\07 Juli\Service\Service_Internet\S_Sea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3" y="885577"/>
            <a:ext cx="7920000" cy="31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AB2D-3402-D7E6-AF96-21A0918F5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0759B3-6E3F-3B57-FCD0-B228D9E15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6153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Preisvorteil auf Originalteile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93F04B5-40E2-B52A-3E90-752ED359E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62"/>
            <a:ext cx="7848000" cy="27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23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Skoda</a:t>
            </a:r>
          </a:p>
        </p:txBody>
      </p:sp>
    </p:spTree>
    <p:extLst>
      <p:ext uri="{BB962C8B-B14F-4D97-AF65-F5344CB8AC3E}">
        <p14:creationId xmlns:p14="http://schemas.microsoft.com/office/powerpoint/2010/main" val="29456370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86374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5A5B93E-7BBD-CBA1-17AF-F290A31B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2909"/>
            <a:ext cx="7560000" cy="39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6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4924-87ED-41BC-62C6-F8B0B394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5C4E50D-6014-6B0A-E19C-53C7D38A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99713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Clever-Service-Vorteilspreise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DCE829D-A3AB-8672-2856-9D3B8F24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9" y="908072"/>
            <a:ext cx="7524000" cy="37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8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D21F6-442B-333D-69EE-65324999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4A41DF6-B1C4-B4B2-DF29-FC1CB8CB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26661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81BEA0B-09BE-71BB-9D03-E0117F3A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5"/>
            <a:ext cx="7632000" cy="38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04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85A6C-AF4F-D034-280A-C64F644A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4248538-4F3B-44AC-133A-171CA6A69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81340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3 % Teilerabatt pro Jahr des Fz-Alters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EE2F43EA-615F-BCDF-D067-89515BE27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7" y="908050"/>
            <a:ext cx="5760000" cy="400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88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F57D9-3EDF-8D77-8429-74BF5B2E3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51EC6C-EFAB-D7C5-DD7B-D2C88C475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29965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Winter-Fitness-Check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88CE36E-CAA6-2B15-AAD0-4B0543B15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6453"/>
            <a:ext cx="4968000" cy="41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99DE1-F4EF-E63E-32AD-97F96CD10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D4A2A66-4B66-E8A3-6E22-5AB21B896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54633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0E6CC267-92BB-8230-FA9E-05CD4B068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4"/>
            <a:ext cx="4788000" cy="37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289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6A29C-1FA7-0284-4314-3749C5F69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A0E2C81-77CF-DF49-7ED7-2B934B356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84702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 380 l, silber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€ 499,00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5C680100-03A4-B1C8-31BB-51FBC70DB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3"/>
            <a:ext cx="7848000" cy="26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685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EB652-F1B9-290F-7F0C-35B04E0F8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CF611A0-2D98-394D-36DE-9E26EA769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201622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 512 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€ 1.229,00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5C2CF3E4-37E2-232E-8CA1-7F23A6431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5843"/>
            <a:ext cx="7812000" cy="26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396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66525-ABF6-7F59-9FBE-589AEFF21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1EE080B-9231-92D9-2ADF-62E4CA63B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31211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Ski-/Snowboardträger, für 2 Snowboards oder 5 Paar Ski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€ 335,00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EBFE981-8D78-BD56-6DE3-5424D50B8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3980"/>
            <a:ext cx="7920000" cy="281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026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AD1BB-47B7-42B1-8CE7-A05058C2F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A7BB9F1-F768-E280-F436-871ACF978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38347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Skisack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€ 135,00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15F5983-F98A-A899-C804-F3B1E0C7A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57076"/>
            <a:ext cx="7776000" cy="26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878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ACA1D-ED27-8176-FD4D-B36A868D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7D618F2-762E-5441-620A-BD8DC5F27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45521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Allwetterfußmatten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€ 55,60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8767C43-A27B-46B1-BC82-20EE7CAC0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9"/>
            <a:ext cx="7632000" cy="255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86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F136D-AA3B-E278-1363-1E12DA97F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1C8F77E-B230-14C2-8760-CBB315A68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74445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Schneekettensatz, 16" und 17"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€ 139,00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09BC990-A647-17BE-3590-C1F796558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5" y="908057"/>
            <a:ext cx="7704000" cy="25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575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E4D59-BE38-1E35-4108-EEC540805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68CDA9C-F519-860D-F11E-4D3B72D4D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96810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Winterscheibenreiniger, 3l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99EDCD3-FC4A-7816-4366-00E675717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3128"/>
            <a:ext cx="7632000" cy="28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874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49478-C3B7-1742-CB88-1BC1F64DA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B74F291-0E2F-0B39-D0A4-86588895D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02023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Schneebesen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€ 11,90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FCA2A668-684E-F0ED-916E-A0D93EA4B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72" y="908050"/>
            <a:ext cx="7488000" cy="24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36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Suzuki</a:t>
            </a:r>
          </a:p>
        </p:txBody>
      </p:sp>
    </p:spTree>
    <p:extLst>
      <p:ext uri="{BB962C8B-B14F-4D97-AF65-F5344CB8AC3E}">
        <p14:creationId xmlns:p14="http://schemas.microsoft.com/office/powerpoint/2010/main" val="19420560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41110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Suzuki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Treuebonus, Verlängerung des Mobilservices bei regelmäßiger Wartung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ttig\Desktop\06_Juni\Service\Service_Internet\S_Suzuk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9" y="895897"/>
            <a:ext cx="7920000" cy="26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7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BMW</a:t>
            </a:r>
          </a:p>
        </p:txBody>
      </p:sp>
    </p:spTree>
    <p:extLst>
      <p:ext uri="{BB962C8B-B14F-4D97-AF65-F5344CB8AC3E}">
        <p14:creationId xmlns:p14="http://schemas.microsoft.com/office/powerpoint/2010/main" val="42737924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Toyota</a:t>
            </a:r>
          </a:p>
        </p:txBody>
      </p:sp>
    </p:spTree>
    <p:extLst>
      <p:ext uri="{BB962C8B-B14F-4D97-AF65-F5344CB8AC3E}">
        <p14:creationId xmlns:p14="http://schemas.microsoft.com/office/powerpoint/2010/main" val="311326850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98F93-A1CF-265E-FDBE-C5D15EFB0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9D770DC-01F7-1D7B-EA6D-3A4FA84BE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73852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2209A1D-FE48-48A4-0F50-888A94CDC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1"/>
            <a:ext cx="7596000" cy="38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510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2E353-B3C5-DFBB-AD60-7D799356B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6D332DE-485D-67D4-BC74-AFE8CF64A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441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DE0DDDD-2C3F-9790-B5EB-2B9E5C0A5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64704"/>
            <a:ext cx="7848000" cy="36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540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92992-EF19-C670-4380-EF3941ED8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E208170-54A2-43F8-D476-83F7223F9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180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Inspektion für Yaris, inklusive Garantieverlängerung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F59AD9E-FC58-E0DA-86E9-A41960088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560000" cy="39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458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C026-4691-68C2-A907-7E25C135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786A0B-9722-D004-0F0B-FDEA1107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42830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Top Evo 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€ 1.655,00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95AF780E-EB6D-5CE3-74BF-EAE3C7E10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6264000" cy="39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13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250C7-D874-9C74-3563-CEA83C7AB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6FE700F-83A3-AD33-696B-C3B91EC37A40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VW</a:t>
            </a:r>
          </a:p>
        </p:txBody>
      </p:sp>
    </p:spTree>
    <p:extLst>
      <p:ext uri="{BB962C8B-B14F-4D97-AF65-F5344CB8AC3E}">
        <p14:creationId xmlns:p14="http://schemas.microsoft.com/office/powerpoint/2010/main" val="16343142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6F791-9B2D-4D39-FA74-D47F303D9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298607A-52F5-6703-8248-F9230DF19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7342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170A0E96-5AEC-5A7B-815E-8EE315B10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3"/>
            <a:ext cx="7488000" cy="33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266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90D2B-774A-3FDC-9D7E-586ECD66F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DB350E4-EFDF-0D6B-7FA2-78991901F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8924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 und 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Sofortkredit, bis zu € 6.000,-, maximal 48 Monaten Laufzeit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CAA997C-1C6B-454E-2A79-41BC8710F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2" y="764704"/>
            <a:ext cx="8100000" cy="30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39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33042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Economy-Teile für Fahrzeuge älter als 4 Jahre, mit 30 %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48EAC9-5129-EC9D-C4A4-8FED4BBFC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6" y="881862"/>
            <a:ext cx="7632000" cy="23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786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Microsoft Office PowerPoint</Application>
  <PresentationFormat>Bildschirmpräsentation (4:3)</PresentationFormat>
  <Paragraphs>772</Paragraphs>
  <Slides>98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98</vt:i4>
      </vt:variant>
    </vt:vector>
  </HeadingPairs>
  <TitlesOfParts>
    <vt:vector size="102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Wiemann</cp:lastModifiedBy>
  <cp:revision>1130</cp:revision>
  <dcterms:created xsi:type="dcterms:W3CDTF">2019-01-31T14:56:12Z</dcterms:created>
  <dcterms:modified xsi:type="dcterms:W3CDTF">2026-01-13T07:50:55Z</dcterms:modified>
</cp:coreProperties>
</file>