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353" r:id="rId2"/>
    <p:sldId id="826" r:id="rId3"/>
    <p:sldId id="1277" r:id="rId4"/>
    <p:sldId id="1282" r:id="rId5"/>
    <p:sldId id="1283" r:id="rId6"/>
    <p:sldId id="900" r:id="rId7"/>
    <p:sldId id="901" r:id="rId8"/>
    <p:sldId id="1197" r:id="rId9"/>
    <p:sldId id="726" r:id="rId10"/>
    <p:sldId id="262" r:id="rId11"/>
    <p:sldId id="1307" r:id="rId12"/>
    <p:sldId id="356" r:id="rId13"/>
    <p:sldId id="1284" r:id="rId14"/>
    <p:sldId id="1285" r:id="rId15"/>
    <p:sldId id="1190" r:id="rId16"/>
    <p:sldId id="884" r:id="rId17"/>
    <p:sldId id="1311" r:id="rId18"/>
    <p:sldId id="1308" r:id="rId19"/>
    <p:sldId id="848" r:id="rId20"/>
    <p:sldId id="1312" r:id="rId21"/>
    <p:sldId id="1313" r:id="rId22"/>
    <p:sldId id="358" r:id="rId23"/>
    <p:sldId id="944" r:id="rId24"/>
    <p:sldId id="1286" r:id="rId25"/>
    <p:sldId id="1287" r:id="rId26"/>
    <p:sldId id="831" r:id="rId27"/>
    <p:sldId id="1238" r:id="rId28"/>
    <p:sldId id="1288" r:id="rId29"/>
    <p:sldId id="1289" r:id="rId30"/>
    <p:sldId id="886" r:id="rId31"/>
    <p:sldId id="1208" r:id="rId32"/>
    <p:sldId id="1261" r:id="rId33"/>
    <p:sldId id="1263" r:id="rId34"/>
    <p:sldId id="361" r:id="rId35"/>
    <p:sldId id="904" r:id="rId36"/>
    <p:sldId id="1270" r:id="rId37"/>
    <p:sldId id="1125" r:id="rId38"/>
    <p:sldId id="1209" r:id="rId39"/>
    <p:sldId id="1290" r:id="rId40"/>
    <p:sldId id="1173" r:id="rId41"/>
    <p:sldId id="1201" r:id="rId42"/>
    <p:sldId id="1278" r:id="rId43"/>
    <p:sldId id="1291" r:id="rId44"/>
    <p:sldId id="1292" r:id="rId45"/>
    <p:sldId id="851" r:id="rId46"/>
    <p:sldId id="1130" r:id="rId47"/>
    <p:sldId id="989" r:id="rId48"/>
    <p:sldId id="1098" r:id="rId49"/>
    <p:sldId id="852" r:id="rId50"/>
    <p:sldId id="890" r:id="rId51"/>
    <p:sldId id="294" r:id="rId52"/>
    <p:sldId id="295" r:id="rId53"/>
    <p:sldId id="366" r:id="rId54"/>
    <p:sldId id="607" r:id="rId55"/>
    <p:sldId id="1314" r:id="rId56"/>
    <p:sldId id="891" r:id="rId57"/>
    <p:sldId id="1279" r:id="rId58"/>
    <p:sldId id="1067" r:id="rId59"/>
    <p:sldId id="1028" r:id="rId60"/>
    <p:sldId id="1015" r:id="rId61"/>
    <p:sldId id="1205" r:id="rId62"/>
    <p:sldId id="1264" r:id="rId63"/>
    <p:sldId id="1265" r:id="rId64"/>
    <p:sldId id="1266" r:id="rId65"/>
    <p:sldId id="1271" r:id="rId66"/>
    <p:sldId id="1315" r:id="rId67"/>
    <p:sldId id="1316" r:id="rId68"/>
    <p:sldId id="367" r:id="rId69"/>
    <p:sldId id="299" r:id="rId70"/>
    <p:sldId id="1293" r:id="rId71"/>
    <p:sldId id="1294" r:id="rId72"/>
    <p:sldId id="368" r:id="rId73"/>
    <p:sldId id="1102" r:id="rId74"/>
    <p:sldId id="1295" r:id="rId75"/>
    <p:sldId id="1296" r:id="rId76"/>
    <p:sldId id="370" r:id="rId77"/>
    <p:sldId id="1135" r:id="rId78"/>
    <p:sldId id="1212" r:id="rId79"/>
    <p:sldId id="1246" r:id="rId80"/>
    <p:sldId id="1297" r:id="rId81"/>
    <p:sldId id="371" r:id="rId82"/>
    <p:sldId id="1182" r:id="rId83"/>
    <p:sldId id="318" r:id="rId84"/>
    <p:sldId id="1239" r:id="rId85"/>
    <p:sldId id="373" r:id="rId86"/>
    <p:sldId id="811" r:id="rId87"/>
    <p:sldId id="1193" r:id="rId88"/>
    <p:sldId id="1207" r:id="rId89"/>
    <p:sldId id="1227" r:id="rId90"/>
    <p:sldId id="1247" r:id="rId91"/>
    <p:sldId id="1298" r:id="rId92"/>
    <p:sldId id="1299" r:id="rId93"/>
    <p:sldId id="1300" r:id="rId94"/>
    <p:sldId id="1301" r:id="rId95"/>
    <p:sldId id="1302" r:id="rId96"/>
    <p:sldId id="1303" r:id="rId97"/>
    <p:sldId id="1304" r:id="rId98"/>
    <p:sldId id="1305" r:id="rId99"/>
    <p:sldId id="1158" r:id="rId100"/>
    <p:sldId id="1159" r:id="rId101"/>
    <p:sldId id="1039" r:id="rId102"/>
    <p:sldId id="932" r:id="rId103"/>
    <p:sldId id="931" r:id="rId104"/>
    <p:sldId id="1257" r:id="rId105"/>
    <p:sldId id="1280" r:id="rId106"/>
    <p:sldId id="1281" r:id="rId107"/>
    <p:sldId id="1258" r:id="rId108"/>
    <p:sldId id="1171" r:id="rId109"/>
    <p:sldId id="1235" r:id="rId110"/>
    <p:sldId id="670" r:id="rId111"/>
    <p:sldId id="1276" r:id="rId112"/>
    <p:sldId id="1275" r:id="rId113"/>
    <p:sldId id="1215" r:id="rId114"/>
    <p:sldId id="1317" r:id="rId115"/>
    <p:sldId id="1259" r:id="rId116"/>
    <p:sldId id="1155" r:id="rId1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85" d="100"/>
          <a:sy n="85" d="100"/>
        </p:scale>
        <p:origin x="270" y="84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19.11.2025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19.11.2025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bmw-service-hub.html#sicher-in-den-winter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subaru.de/gefuehlt-wie-neu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hyperlink" Target="https://www.volvocars.com/de/l/zubehoer-und-services/serviceleistungen/serviceangebote/" TargetMode="Externa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hyperlink" Target="https://www.volkswagen.de/de/besitzer-und-service/service-und-ersatzteile/reparaturen-und-checks.html" TargetMode="Externa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hyperlink" Target="https://www.volkswagen.de/de/besitzer-und-service/service-und-ersatzteile.html" TargetMode="Externa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upraofficial.de/angebote/winter-angebot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cupraofficial.de/angebote/winter-angebote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ford.de/service/service-und-reparatur/aktionen-angebote/winter-check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jeep.de/mopar/winter-check-2025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jeep.de/mopar/starterbatterien-2025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kia.com/de/service/serviceangebote/kia-winterangebote/#health-check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service-zubehoer/saisonale-angebote/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opel.de/service/angebote/aktuell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opel.de/service/angebote/aktuell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renault.de/service/economy-parts.html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koda-auto.de/service/teilerabat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November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0298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617640A-1B45-FB65-F538-32462F7F70B2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9071CD-E1B7-69C2-AF91-ECD58B8F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9"/>
            <a:ext cx="7740000" cy="29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8289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50 % Rabatt auf 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03A266E-F066-7831-DF30-B81277B8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76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8F93-A1CF-265E-FDBE-C5D15EFB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9D770DC-01F7-1D7B-EA6D-3A4FA84B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3852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2209A1D-FE48-48A4-0F50-888A94CD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1"/>
            <a:ext cx="7596000" cy="38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10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1806-C73A-4DD6-13BA-64930D346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116550A-94E4-E92A-42C8-A49D3A40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0905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Zubehör bei Anmeldung auf MyToyotaApp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8CD214B-14C5-434D-E59D-242EA3EF5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236000" cy="40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53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E353-B3C5-DFBB-AD60-7D799356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6D332DE-485D-67D4-BC74-AFE8CF64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441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E0DDDD-2C3F-9790-B5EB-2B9E5C0A5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64704"/>
            <a:ext cx="7848000" cy="36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40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2992-EF19-C670-4380-EF3941E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E208170-54A2-43F8-D476-83F7223F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80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F59AD9E-FC58-E0DA-86E9-A4196008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60000" cy="39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58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2830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€ 1.655,00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5AF780E-EB6D-5CE3-74BF-EAE3C7E1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264000" cy="39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103-16E6-FE2E-EE71-B15934B2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07F1FD2-542C-1EF8-D205-E53F3BB6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1459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Marderabwehrprodukte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DF8F411-09E7-897A-CE79-9C259D2A4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3"/>
            <a:ext cx="3348000" cy="40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8A510-035B-AD5B-46B4-9976E9AE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F3CEC14-74DD-D4F4-A2CF-0496462BD15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FBCF34E-E237-49B4-4D3F-300D9E74C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71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Volvo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5270-25CB-CCD8-3735-438D6549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AC02538-5FC0-7334-49EA-368BA0764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706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Volvo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286E7BA-D35E-A3C4-76FE-9452280CD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3492000" cy="39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27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50C7-D874-9C74-3563-CEA83C7A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6FE700F-83A3-AD33-696B-C3B91EC37A40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16343142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2339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4 Winterkompletträder zum Preis von 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0A2C941-6E92-44C2-F7F3-B9567DD556C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35A560-5863-79AF-1491-58A3F1B0E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27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F791-9B2D-4D39-FA74-D47F303D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298607A-52F5-6703-8248-F9230DF19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7342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70A0E96-5AEC-5A7B-815E-8EE315B1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3"/>
            <a:ext cx="7488000" cy="33873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7D468EF-B2BE-C632-D319-BFABC8741FA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2889266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0D2B-774A-3FDC-9D7E-586ECD66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DB350E4-EFDF-0D6B-7FA2-78991901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924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und 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Sofortkredit, bis zu € 6.000,-, maximal 48 Monaten Laufzeit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A997C-1C6B-454E-2A79-41BC8710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64704"/>
            <a:ext cx="8100000" cy="30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9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3042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Economy-Teile für Fahrzeuge älter als 4 Jahre, mit 30 %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48EAC9-5129-EC9D-C4A4-8FED4BBF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6" y="881862"/>
            <a:ext cx="7632000" cy="23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C9B9-2CAB-27FD-8F6B-45368842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19FD332-6941-07CA-4384-6AE59A516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44031"/>
              </p:ext>
            </p:extLst>
          </p:nvPr>
        </p:nvGraphicFramePr>
        <p:xfrm>
          <a:off x="900113" y="5229200"/>
          <a:ext cx="7740000" cy="1202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 für vollelektrische Modelle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48916E9-E3D1-FB19-4305-60822B677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9" y="908050"/>
            <a:ext cx="6084000" cy="41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1DA2-8137-524E-2B2E-E9DB9F46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EC97866-9E24-6E06-8030-E80FD895F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37439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A5F12A7-6FC4-62D5-6FE8-0422A53C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1" y="835862"/>
            <a:ext cx="5256000" cy="41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9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0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7557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C461439-DDE2-B04A-264F-BE373653C462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07156C-A88B-E6EA-6B0B-97291A52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9"/>
            <a:ext cx="5868000" cy="38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F7A3-0693-F929-9120-65AA5D720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C805E5B-E1FB-55BA-8E1F-82A34ABD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7519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28817C8-8148-F69C-B07C-01430385614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5CA494-97AD-074E-5411-596A56D74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7518"/>
            <a:ext cx="5508000" cy="37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985B7-0A63-C737-21EA-43E7E784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1F0527-B694-1380-126F-44F4CC4E2B32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402940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6828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59FB246-40C3-F819-E692-C95A7DF5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6" y="908094"/>
            <a:ext cx="4032000" cy="38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0279-07FD-EF92-009E-ED3AE1BA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2E1EBCB-94EB-EAE0-728E-E1478A24C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4795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Gutschein bei Erwerb von Original-Zubehör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639E3DF-F969-A3A8-86AE-BB3E8596308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1AEE1C-46E1-0F7B-2053-09F2CE98B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5" y="892436"/>
            <a:ext cx="6840000" cy="39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4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CD55-BB4E-0F4C-7CC2-AB2DBC18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3EA0A8C-AD24-6E78-EE1A-AEF2D35595D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E4EFF60-23AF-6D0C-276D-D655E6B14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9F80B-D07D-B4C4-1734-5074B518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62F6D56-A70E-D343-2CCF-CE7E0048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50337"/>
              </p:ext>
            </p:extLst>
          </p:nvPr>
        </p:nvGraphicFramePr>
        <p:xfrm>
          <a:off x="900113" y="5229200"/>
          <a:ext cx="7740000" cy="1202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 für vollelektrische Modelle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B49012E8-B405-F788-40D5-AE0E33E4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1809"/>
            <a:ext cx="4140000" cy="40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5931-AB74-4777-F9A0-AA01C32D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D8832C8-AE3B-9D08-E6FF-35C025201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52968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0EFD44-7006-AFF0-FB45-8F8886F17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0" y="891200"/>
            <a:ext cx="4824000" cy="39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0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9F5B-0702-C1DB-A3EB-4F07CD4E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0DF5C49-C258-47F3-599E-BC34F8368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14720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AC6A535-F23E-0042-6BF5-79EB75120F8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A352EA-2193-2270-E251-C024EDA7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88"/>
            <a:ext cx="6408000" cy="41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1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3F34-18F2-3BBA-8E57-BB6C43DE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ED9D395-275E-D786-F5B1-FB034F79B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47895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811745-FF91-9F9E-456C-F8C5EBD56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101"/>
            <a:ext cx="5436000" cy="3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5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0139B-D59E-B649-01C8-C3FED44F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6620B8B-20B6-3173-1FF6-6D16867DEF1C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4119DC6-1CE8-2812-C388-FF1F5092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94009"/>
              </p:ext>
            </p:extLst>
          </p:nvPr>
        </p:nvGraphicFramePr>
        <p:xfrm>
          <a:off x="900113" y="5224969"/>
          <a:ext cx="7740000" cy="1420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Thule Dachträger für Skier und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€ 305,00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Allwetterfußmatten, vorne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30488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8B5092F-7CD7-D46A-108B-69D34F6C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8"/>
            <a:ext cx="5688000" cy="39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7322-6C8F-9401-251C-ADE5CCD7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A9AF475-B07D-32FE-ED84-4D09E32A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43599"/>
              </p:ext>
            </p:extLst>
          </p:nvPr>
        </p:nvGraphicFramePr>
        <p:xfrm>
          <a:off x="900113" y="5089758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74DFFF-EC8B-6423-725C-635D3AF7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C3A1-167F-2C70-E6B0-DDC3AC20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CB35FDD-D1DF-E0FA-A286-C35475EF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83799"/>
              </p:ext>
            </p:extLst>
          </p:nvPr>
        </p:nvGraphicFramePr>
        <p:xfrm>
          <a:off x="900113" y="5224969"/>
          <a:ext cx="7740000" cy="1615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Privatkunden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Gewerbetreibende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DDCFAA-8508-EF84-A9F2-79F5F08C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1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72AA-D0F8-AF5B-FCC6-0343EE7F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678451C-D257-8023-CC82-B19D88A1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575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PL2-Teile für Fz ab 5 Jahre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5743A1-4559-CB9C-1B83-28E3059E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010"/>
            <a:ext cx="7236000" cy="4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7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530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B7EE66A-55BB-E23E-2372-50755C90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764704"/>
            <a:ext cx="4068000" cy="42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CF25-EFF8-112C-2876-68ED84ABC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474CF7E-68E4-DCAD-61B1-594F73C4D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294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F946A52-F060-E63F-7F2F-7A356D302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1" y="908050"/>
            <a:ext cx="33120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072F-15C5-F6E2-676F-56618AB1F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CE96FDF-9564-1F4E-B668-93C3F9136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570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31DA8F5-6FCE-7820-F426-8F6C2C849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3170"/>
            <a:ext cx="6552000" cy="39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81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A2AD-0B7F-CCF0-BE03-8DF352B7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B62776-996C-4D8F-D6AE-F60AF0C89FE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C2AD3C-D109-DF67-6844-25E8D2A9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4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EE846-4E51-9884-4A83-4B060DF9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AB2F5FA-45F7-FC73-D0FA-02607A014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49208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C9FFEE2-C60D-74CF-1DCC-4165FBFF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" y="920857"/>
            <a:ext cx="7596000" cy="38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6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A38B-2C6A-09EF-6725-EDB11912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F39A17-FE7D-96EF-65D1-92CE971FF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7019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€ 188,99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1EAE643-62F7-F909-AD0C-FD1C672B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3"/>
            <a:ext cx="6768000" cy="38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46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712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8B40EBA-3EB6-A350-650C-D533A22F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31"/>
            <a:ext cx="7776000" cy="39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F9B015C-3A85-E47B-B11A-90DF5D8C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715"/>
            <a:ext cx="7200000" cy="4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ADC9E-ACC5-8602-BAA5-2ABE559F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ABF93EB-1657-9C33-10F1-DCC42E0D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7730"/>
              </p:ext>
            </p:extLst>
          </p:nvPr>
        </p:nvGraphicFramePr>
        <p:xfrm>
          <a:off x="920087" y="5085184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98741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99949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28581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C6173C3-5DFF-72C6-D814-4BA966C80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05"/>
            <a:ext cx="5328000" cy="39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9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BB8E1DB-93AF-64C0-BDF6-E9707AAFE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40000" cy="36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617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Mindestens 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B2019-A7B1-1D19-E0BB-B2847D5B0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212000" cy="43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F077A-B611-DC57-C50B-A34AB7EC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3AF2FC0-4C8F-20AD-FA98-C9207943D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7320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0491978-5289-367D-5E39-5C2900A5CED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EB8745-D26F-CC02-4907-7DF73805A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09271"/>
            <a:ext cx="6624000" cy="39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6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A043E-3DB9-72E2-BCF4-A933D56D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0E67739-6534-89B8-7DED-325CB49C5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55834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 Garantie bei Kauf von 4 Winterkompletträdern auch für die Serienbereifuung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BA71694-B9DA-786E-FFBA-C5620C6A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4292"/>
            <a:ext cx="5004000" cy="42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8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Fzg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778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€ 702,- bis € 849,-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91E725D-FB7C-9AC7-1DF1-CB233D43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5652000" cy="3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EDFF-1797-C11E-8131-935BD0AB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C6FB438-2064-CA3E-F293-9E5E76D58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362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€ 842,- bis  1.631,-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72A01E-9561-4F29-C8CF-B772AE681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300000" cy="4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FC65-A2B6-2DDE-3C69-AF4666AD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B4B2C2-91F3-F487-EC1B-FB8707C3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75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€ 177,- bis € 244,-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4985373-D7C7-480F-959A-936C1837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" y="908070"/>
            <a:ext cx="5904000" cy="39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3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07A3-7E03-8CAF-22B4-2DAE1BC2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AE5A5E-1E3C-47C2-7FEE-0F3F1078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1841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177,- bis € 235,-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02E4CDD-E27A-1D0B-949F-5F33C9C67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4"/>
            <a:ext cx="6444000" cy="4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9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7BBA-F0A7-E2B9-A97C-AB14913C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133D196-3775-8B2B-5DD4-2B9985EFF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879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€ 1.135,- bis € 1.588,-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1774F21-EEDC-9868-3CC7-253D61B2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1" y="908050"/>
            <a:ext cx="5868000" cy="40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1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DACA7-9892-3561-F730-A4AA2FE8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9EEFD6D-FD96-2059-8788-CC02D9A08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3605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Ski- und Querträger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5D51A6C-21A6-0F7E-36D4-A69824400C7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5854C2-1623-0151-D02E-9AC1D91E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48390"/>
            <a:ext cx="7560000" cy="33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5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B891-6866-DADF-DBBD-F048B08B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547B7B8-ACC2-857F-E542-A4D32CE6EFD9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€ 1.135,- bis € 1.588,-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66394F9-863F-3CAD-1714-EE6C084EC49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AF0420-EC11-9331-112A-35CDFE39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2" y="908074"/>
            <a:ext cx="7416000" cy="28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81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2623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Car-Check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ABB88B2-0B5B-1499-FAFA-973E77C8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3159"/>
            <a:ext cx="5220000" cy="39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0EF6E-0892-7C90-5130-7AA1480B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479012-84E0-D9D0-7D87-CEC550CFD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13425"/>
              </p:ext>
            </p:extLst>
          </p:nvPr>
        </p:nvGraphicFramePr>
        <p:xfrm>
          <a:off x="900113" y="5229200"/>
          <a:ext cx="7740000" cy="1202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Winter-Check mit Garantie für vollelektrische Modelle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5E5AFBA-B020-B3FA-5E67-EFCD367BB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6" y="925417"/>
            <a:ext cx="5868000" cy="39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53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63EE9-E5CC-2AAE-AD2B-E31E75D6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B08BA8E-0D09-292E-410F-A679E82AE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78663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A3324A7-347D-7CE2-9660-8CE47F48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4824000" cy="38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2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307B-0798-83B0-CFE3-314F896D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35CDEE0-989A-43A4-1E8F-4B4B3B1AB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13622"/>
              </p:ext>
            </p:extLst>
          </p:nvPr>
        </p:nvGraphicFramePr>
        <p:xfrm>
          <a:off x="900113" y="5229200"/>
          <a:ext cx="7740000" cy="1202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 mit Garantie für vollelektrische Modelle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472A715-1760-F208-ED11-9B4C73F70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5796000" cy="41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17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E0CCF-2C5B-19CC-B68B-2A927769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5C467A3-45F7-3303-1B9A-6E9F0AE00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50986"/>
              </p:ext>
            </p:extLst>
          </p:nvPr>
        </p:nvGraphicFramePr>
        <p:xfrm>
          <a:off x="891377" y="5080490"/>
          <a:ext cx="7740000" cy="1883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52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€ 94,99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08068"/>
                  </a:ext>
                </a:extLst>
              </a:tr>
              <a:tr h="2815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€ 129,99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16605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70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€ 199,99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08759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3D4D657-AE74-F92C-713D-49711969F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276"/>
            <a:ext cx="4572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45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965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Wieder 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598D8F-F940-EFDE-CCFB-BE33D179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944"/>
            <a:ext cx="7380000" cy="3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1564-D3DB-8551-2340-83F88A93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6619D5-7E9A-3150-8079-285A9D56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4627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Fit-für-den-Winter-Check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6CCA762-34D5-4CE0-A83A-0901F6D43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5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6DCC-C230-7587-2E78-3F9157EE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FFF84A7-1DB9-C7C5-0AC4-E4FE12252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667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Gutschein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D5CE734-2F69-343F-8F09-7480BA890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3905"/>
            <a:ext cx="7560000" cy="41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27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15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Preisvorteil auf Originalteile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93F04B5-40E2-B52A-3E90-752ED359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2"/>
            <a:ext cx="7848000" cy="2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81340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2F43EA-615F-BCDF-D067-89515BE2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7" y="908050"/>
            <a:ext cx="5760000" cy="40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57D9-3EDF-8D77-8429-74BF5B2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51EC6C-EFAB-D7C5-DD7B-D2C88C47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9965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8CE36E-CAA6-2B15-AAD0-4B0543B1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6453"/>
            <a:ext cx="4968000" cy="41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35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6A29C-1FA7-0284-4314-3749C5F6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A0E2C81-77CF-DF49-7ED7-2B934B356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8470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 l, silber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C680100-03A4-B1C8-31BB-51FBC70D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848000" cy="26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85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B652-F1B9-290F-7F0C-35B04E0F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CF611A0-2D98-394D-36DE-9E26EA769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0162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512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€ 1.229,00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2CF3E4-37E2-232E-8CA1-7F23A6431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843"/>
            <a:ext cx="7812000" cy="26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96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6525-ABF6-7F59-9FBE-589AEFF21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EE080B-9231-92D9-2ADF-62E4CA63B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1211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Ski-/Snowboardträger, für 2 Snowboards oder 5 Paar Ski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€ 335,00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EBFE981-8D78-BD56-6DE3-5424D50B8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3980"/>
            <a:ext cx="7920000" cy="28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26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AD1BB-47B7-42B1-8CE7-A05058C2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7BB9F1-F768-E280-F436-871ACF97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3834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Skisack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15F5983-F98A-A899-C804-F3B1E0C7A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7076"/>
            <a:ext cx="7776000" cy="26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78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CA1D-ED27-8176-FD4D-B36A868D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7D618F2-762E-5441-620A-BD8DC5F27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4552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€ 55,60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8767C43-A27B-46B1-BC82-20EE7CAC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9"/>
            <a:ext cx="7632000" cy="25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86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136D-AA3B-E278-1363-1E12DA97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1C8F77E-B230-14C2-8760-CBB315A6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7444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Schneekettensatz, 16" und 17"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9BC990-A647-17BE-3590-C1F796558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" y="908057"/>
            <a:ext cx="7704000" cy="2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75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4D59-BE38-1E35-4108-EEC54080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8CDA9C-F519-860D-F11E-4D3B72D4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9681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Winterscheibenreiniger, 3l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99EDCD3-FC4A-7816-4366-00E675717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3128"/>
            <a:ext cx="7632000" cy="28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74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9478-C3B7-1742-CB88-1BC1F64D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B74F291-0E2F-0B39-D0A4-86588895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02023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Schneebesen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FCA2A668-684E-F0ED-916E-A0D93EA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2" y="908050"/>
            <a:ext cx="7488000" cy="24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36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Microsoft Office PowerPoint</Application>
  <PresentationFormat>Bildschirmpräsentation (4:3)</PresentationFormat>
  <Paragraphs>986</Paragraphs>
  <Slides>116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116</vt:i4>
      </vt:variant>
    </vt:vector>
  </HeadingPairs>
  <TitlesOfParts>
    <vt:vector size="120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1122</cp:revision>
  <dcterms:created xsi:type="dcterms:W3CDTF">2019-01-31T14:56:12Z</dcterms:created>
  <dcterms:modified xsi:type="dcterms:W3CDTF">2025-11-19T13:49:05Z</dcterms:modified>
</cp:coreProperties>
</file>