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353" r:id="rId2"/>
    <p:sldId id="826" r:id="rId3"/>
    <p:sldId id="983" r:id="rId4"/>
    <p:sldId id="1199" r:id="rId5"/>
    <p:sldId id="900" r:id="rId6"/>
    <p:sldId id="901" r:id="rId7"/>
    <p:sldId id="790" r:id="rId8"/>
    <p:sldId id="1197" r:id="rId9"/>
    <p:sldId id="726" r:id="rId10"/>
    <p:sldId id="262" r:id="rId11"/>
    <p:sldId id="568" r:id="rId12"/>
    <p:sldId id="356" r:id="rId13"/>
    <p:sldId id="1164" r:id="rId14"/>
    <p:sldId id="1047" r:id="rId15"/>
    <p:sldId id="1236" r:id="rId16"/>
    <p:sldId id="1237" r:id="rId17"/>
    <p:sldId id="1190" r:id="rId18"/>
    <p:sldId id="884" r:id="rId19"/>
    <p:sldId id="848" r:id="rId20"/>
    <p:sldId id="358" r:id="rId21"/>
    <p:sldId id="1165" r:id="rId22"/>
    <p:sldId id="944" r:id="rId23"/>
    <p:sldId id="831" r:id="rId24"/>
    <p:sldId id="1166" r:id="rId25"/>
    <p:sldId id="1238" r:id="rId26"/>
    <p:sldId id="886" r:id="rId27"/>
    <p:sldId id="1208" r:id="rId28"/>
    <p:sldId id="1104" r:id="rId29"/>
    <p:sldId id="1242" r:id="rId30"/>
    <p:sldId id="936" r:id="rId31"/>
    <p:sldId id="361" r:id="rId32"/>
    <p:sldId id="904" r:id="rId33"/>
    <p:sldId id="1125" r:id="rId34"/>
    <p:sldId id="1209" r:id="rId35"/>
    <p:sldId id="1173" r:id="rId36"/>
    <p:sldId id="1096" r:id="rId37"/>
    <p:sldId id="1202" r:id="rId38"/>
    <p:sldId id="1201" r:id="rId39"/>
    <p:sldId id="1151" r:id="rId40"/>
    <p:sldId id="1203" r:id="rId41"/>
    <p:sldId id="851" r:id="rId42"/>
    <p:sldId id="1130" r:id="rId43"/>
    <p:sldId id="989" r:id="rId44"/>
    <p:sldId id="1098" r:id="rId45"/>
    <p:sldId id="1204" r:id="rId46"/>
    <p:sldId id="852" r:id="rId47"/>
    <p:sldId id="890" r:id="rId48"/>
    <p:sldId id="294" r:id="rId49"/>
    <p:sldId id="295" r:id="rId50"/>
    <p:sldId id="366" r:id="rId51"/>
    <p:sldId id="607" r:id="rId52"/>
    <p:sldId id="1037" r:id="rId53"/>
    <p:sldId id="891" r:id="rId54"/>
    <p:sldId id="1067" r:id="rId55"/>
    <p:sldId id="1028" r:id="rId56"/>
    <p:sldId id="1015" r:id="rId57"/>
    <p:sldId id="1205" r:id="rId58"/>
    <p:sldId id="1229" r:id="rId59"/>
    <p:sldId id="1230" r:id="rId60"/>
    <p:sldId id="1245" r:id="rId61"/>
    <p:sldId id="1244" r:id="rId62"/>
    <p:sldId id="367" r:id="rId63"/>
    <p:sldId id="1206" r:id="rId64"/>
    <p:sldId id="299" r:id="rId65"/>
    <p:sldId id="368" r:id="rId66"/>
    <p:sldId id="1168" r:id="rId67"/>
    <p:sldId id="1102" r:id="rId68"/>
    <p:sldId id="370" r:id="rId69"/>
    <p:sldId id="1135" r:id="rId70"/>
    <p:sldId id="1212" r:id="rId71"/>
    <p:sldId id="1246" r:id="rId72"/>
    <p:sldId id="371" r:id="rId73"/>
    <p:sldId id="1182" r:id="rId74"/>
    <p:sldId id="1232" r:id="rId75"/>
    <p:sldId id="318" r:id="rId76"/>
    <p:sldId id="1239" r:id="rId77"/>
    <p:sldId id="373" r:id="rId78"/>
    <p:sldId id="811" r:id="rId79"/>
    <p:sldId id="1193" r:id="rId80"/>
    <p:sldId id="1207" r:id="rId81"/>
    <p:sldId id="1227" r:id="rId82"/>
    <p:sldId id="1247" r:id="rId83"/>
    <p:sldId id="1248" r:id="rId84"/>
    <p:sldId id="1249" r:id="rId85"/>
    <p:sldId id="1250" r:id="rId86"/>
    <p:sldId id="1251" r:id="rId87"/>
    <p:sldId id="1252" r:id="rId88"/>
    <p:sldId id="1253" r:id="rId89"/>
    <p:sldId id="1254" r:id="rId90"/>
    <p:sldId id="1255" r:id="rId91"/>
    <p:sldId id="1256" r:id="rId92"/>
    <p:sldId id="1158" r:id="rId93"/>
    <p:sldId id="1159" r:id="rId94"/>
    <p:sldId id="1234" r:id="rId95"/>
    <p:sldId id="1233" r:id="rId96"/>
    <p:sldId id="1160" r:id="rId97"/>
    <p:sldId id="1039" r:id="rId98"/>
    <p:sldId id="932" r:id="rId99"/>
    <p:sldId id="931" r:id="rId100"/>
    <p:sldId id="1162" r:id="rId101"/>
    <p:sldId id="1257" r:id="rId102"/>
    <p:sldId id="1258" r:id="rId103"/>
    <p:sldId id="1194" r:id="rId104"/>
    <p:sldId id="1147" r:id="rId105"/>
    <p:sldId id="1171" r:id="rId106"/>
    <p:sldId id="1214" r:id="rId107"/>
    <p:sldId id="1235" r:id="rId108"/>
    <p:sldId id="670" r:id="rId109"/>
    <p:sldId id="1215" r:id="rId110"/>
    <p:sldId id="1216" r:id="rId111"/>
    <p:sldId id="1155" r:id="rId112"/>
    <p:sldId id="1241" r:id="rId113"/>
    <p:sldId id="1259" r:id="rId114"/>
    <p:sldId id="981" r:id="rId1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294">
          <p15:clr>
            <a:srgbClr val="A4A3A4"/>
          </p15:clr>
        </p15:guide>
        <p15:guide id="3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9542" autoAdjust="0"/>
  </p:normalViewPr>
  <p:slideViewPr>
    <p:cSldViewPr>
      <p:cViewPr varScale="1">
        <p:scale>
          <a:sx n="127" d="100"/>
          <a:sy n="127" d="100"/>
        </p:scale>
        <p:origin x="492" y="120"/>
      </p:cViewPr>
      <p:guideLst>
        <p:guide orient="horz" pos="572"/>
        <p:guide orient="horz" pos="3294"/>
        <p:guide pos="5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BDFB6-B163-4813-B232-4160628B7A86}" type="datetimeFigureOut">
              <a:rPr lang="de-DE" smtClean="0"/>
              <a:t>26.06.2025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7CFE3-8961-4E57-B578-45444DAA1D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94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7CFE3-8961-4E57-B578-45444DAA1D31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648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26.06.2025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bmw.de/de/topics/service-zubehoer/bmw-service/service-5plus.html" TargetMode="Externa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hyperlink" Target="https://www.toyota.de/zubehoer-service/angebote-tipps/sommerangebote" TargetMode="Externa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hyperlink" Target="https://www.toyota.de/zubehoer-service/angebote-tipps/sommerangebote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hyperlink" Target="https://www.toyota.de/zubehoer-service/angebote-tipps/winterangebote" TargetMode="Externa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s://www.toyota.de/service_und_zubehoer/angebote_und_tipps/hauptuntersuchung" TargetMode="Externa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hyperlink" Target="https://www.toyota.de/zubehoer-service/zubehoer/standheizung" TargetMode="Externa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hyperlink" Target="https://tos.toyota-digital.de/" TargetMode="Externa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hyperlink" Target="https://www.toyota.de/zubehoer-service/angebote-tipps/fruehjahrsangebote" TargetMode="Externa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mw.de/de/topics/service-zubehoer/original-bmwteile/original-bmw-teile.html" TargetMode="Externa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hyperlink" Target="https://www.volkswagen.de/de/angebote-und-produkte/zubehoer-und-serviceangebote/saisonangebote.html#checks" TargetMode="Externa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hyperlink" Target="https://www.volkswagen.de/de/besitzer-und-service/service-und-ersatzteile/inspektion-und-hu-au.html" TargetMode="Externa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hyperlink" Target="https://www.volkswagen.de/de/angebote-und-produkte/zubehoer-und-serviceangebote.html" TargetMode="Externa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hyperlink" Target="https://www.volkswagen.de/de/besitzer-und-service/service-und-ersatzteile.html" TargetMode="Externa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hyperlink" Target="https://www.volkswagen.de/de/besitzer-und-nutzer/zubehoer-und-ersatzteile.html/__layer/layers/besitzer-und-nutzer/zubehoer-und-ersatzteile/zubehoer-und-ersatzteile/economy-teile/master.layer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citroen.de/wartung-services/aktuelle-angebote.html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citroen.de/wartung-services/aktuelle-angebote/5plus-service.html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upraofficial.de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dacia.de/wartung/dacia-treuegarantie.htm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dacia.de/aktuelle-aktion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dsautomobiles.de/mein-ds/wartung-services/aktuelle-angebote.html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fiat.de/besitzer/fiat-expertise/aktuelle-angebote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iat.de/mopar/komplettpreis-angebote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ford.de/service/service-und-reparatur/aktionen-angebote/fruehlin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ford.de/service/service-und-reparatur/aktionen-angebote/windschutzscheibe-und-wischer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ford.de/service/service-und-reparatur/aktionen-angebote/klimaanlagen-servic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ford.de/service/service-und-reparatur/wartung/ford-economy-service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hyundai.com/de/de/service/serviceleistungen/uebersicht.html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hyundai.com/de/de/service-zubehoer/service/uebersicht.html#tab-sicherheits-check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hyundai.com/de/de/beratung-kauf/zubehoer/uebersicht/saisonangebote.html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hyundai.com/de/de/service/serviceleistungen/uebersicht.html#tab-hauptuntersuchung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jaguar.de/service-und-zubehor/saisonale-angebote/fruehling.html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jeep.de/mopar/komplettpreis-angebot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alfaromeo.de/mopar/angebote" TargetMode="Externa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jeep.de/mopar/scheibenwischer-2025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www.kia.com/de/service/serviceangebote/kia-fruehjahrsangebote/#vehicle-health-check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www.kia.com/de/service/kia-service-5-plus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kia.com/de/service/serviceangebote/angebote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s://www.mercedes-benz.de/passengercars/services/service-select.html?gad_source=1&amp;gclid=CjwKCAjw9IayBhBJEiwAVuc3fpqDIlQhkVXgiQFZrGB_BqnaLJEXDYeX-1jPLwyC7B698w1jnpUTshoCvM4QAvD_BwE&amp;gclsrc=aw.ds#/eligible-vehicles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s://www.mercedes-benz.de/passengercars/parts-accessoires/genuine-parts-accessories/parts-portfolio.module.html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hyperlink" Target="https://www.mercedes-benz.de/passengercars/parts-accessoires/genuine-parts-accessories/genuine-parts.module.htm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ww.mini.de/de_DE/home/services/service5plus.html" TargetMode="Externa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mitsubishi-motors.de/service-zubehoer/service" TargetMode="Externa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nissan.de/kunden/angebote/7plus.html" TargetMode="Externa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hyperlink" Target="https://www.nissan.de/kunden/zubehoer-und-ausruestungen/pakete.html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hyperlink" Target="https://www.nissan.de/kunden/angebote/sommer-angebote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hyperlink" Target="https://www.nissan.de/kunden/angebote/sommer-angebote.html" TargetMode="Externa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hyperlink" Target="https://www.opel.de/service/angebote/aktuell.html" TargetMode="Externa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s://www.opel.de/service/angebote/5plus-service.html" TargetMode="Externa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https://www.peugeot.de/service/meinen-peugeot-warten/aktuelle-angebote.html" TargetMode="Externa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www.peugeot.de/service/meinen-peugeot-warten/aktuelle-angebote/5plus-service.html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hyperlink" Target="https://www.renault.de/services/economyparts-fahrzeug-werterhalt.html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audi.de/de/brand/de/service-zubehoer/reparatur-und-service/instandhaltung/audi-batterie-check.html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hyperlink" Target="https://www.renault.de/service/economy-parts.html" TargetMode="Externa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hyperlink" Target="https://www.renault.de/service/aktuelle-aktionen.html" TargetMode="Externa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seat.de/service-zubehoer/teile-zubehoer/uebersicht.html" TargetMode="Externa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s://www.seat.de/angebote/fruehlings-angebote" TargetMode="Externa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https://www.skoda-auto.de/service/clever-service-vorteilspreise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audi.de/de/service-zubehoer/audi-services/" TargetMode="Externa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hyperlink" Target="https://www.skoda-auto.de/service/original-teile" TargetMode="Externa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hyperlink" Target="https://www.skoda-auto.de/service/teilerabatt-x2" TargetMode="Externa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skoda-auto.de/service/aktion-sommer-2025" TargetMode="Externa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hyperlink" Target="https://www.subaru.de/klimadesinfektion" TargetMode="Externa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hyperlink" Target="https://www.subaru.de/klimadesinfektion" TargetMode="Externa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hyperlink" Target="https://www.subaru.de/kostenbremse" TargetMode="Externa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auto.suzuki.de/service/wartung-service" TargetMode="Externa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Service-Angebote auf den Internetseiten der Fabrikate </a:t>
            </a:r>
            <a:br>
              <a:rPr lang="de-DE" sz="2400" b="1" dirty="0">
                <a:latin typeface="Arial" pitchFamily="34" charset="0"/>
                <a:cs typeface="Arial" pitchFamily="34" charset="0"/>
              </a:rPr>
            </a:br>
            <a:r>
              <a:rPr lang="de-DE" sz="2400" b="1" dirty="0">
                <a:latin typeface="Arial" pitchFamily="34" charset="0"/>
                <a:cs typeface="Arial" pitchFamily="34" charset="0"/>
              </a:rPr>
              <a:t> Juni 2025</a:t>
            </a:r>
          </a:p>
        </p:txBody>
      </p:sp>
    </p:spTree>
    <p:extLst>
      <p:ext uri="{BB962C8B-B14F-4D97-AF65-F5344CB8AC3E}">
        <p14:creationId xmlns:p14="http://schemas.microsoft.com/office/powerpoint/2010/main" val="5919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121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Ersparnis für BMW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FBEDAE5D-82EB-ADC6-FE27-D801E5E14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5"/>
            <a:ext cx="7380000" cy="31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26929"/>
              </p:ext>
            </p:extLst>
          </p:nvPr>
        </p:nvGraphicFramePr>
        <p:xfrm>
          <a:off x="900113" y="4941168"/>
          <a:ext cx="7740000" cy="18059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088"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€ 139,00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Klimaanlagen-Reinigung inklusive Hyperreinigung der Filterumgebung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497776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Klimaanlagen-Reinigung inklusive Hyperreinigung der Filterumgebung und des Verdampfers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862555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91DAD411-3A6C-F829-E38C-5132EB9B9D97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ABC3F9-AACD-3A6B-C0E5-A73222DEE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3" y="908085"/>
            <a:ext cx="6624000" cy="387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7214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98F93-A1CF-265E-FDBE-C5D15EFB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9D770DC-01F7-1D7B-EA6D-3A4FA84B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40792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99A7459-F7C0-845D-C1F4-752E9FE0D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75617"/>
            <a:ext cx="8064000" cy="35752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0FE92C6-E942-B000-04CF-C1D90E8239F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393775101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2992-EF19-C670-4380-EF3941ED8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E208170-54A2-43F8-D476-83F7223F98B7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Inspektion für Yaris, inklusive Garantieverlängerung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BEAE465-4947-0D2C-7907-635479B6D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0672"/>
            <a:ext cx="9144000" cy="44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458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9DA1B-DF39-2A71-88FB-3C3E98CD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D7407DF-2FB8-71E4-75DE-ADA183C96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59663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 / Reifen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Räderwechsel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E7DF4A6-3D12-D1CC-B001-82352402E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812000" cy="35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5399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emann\Desktop\Büro\Dreamweaver\Dreamweaver 2023\04 April\Service\Service_Internet\S_Toyota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66" y="925590"/>
            <a:ext cx="7704000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0482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2C026-4691-68C2-A907-7E25C1356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786A0B-9722-D004-0F0B-FDEA11076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32780"/>
              </p:ext>
            </p:extLst>
          </p:nvPr>
        </p:nvGraphicFramePr>
        <p:xfrm>
          <a:off x="900113" y="5229200"/>
          <a:ext cx="7740000" cy="110641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Top Evo 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€ 1.498,00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Standheizung eThermo Top Eco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€ 790,00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54254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EE798D4-78DA-EAEB-8499-4017F757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8479"/>
            <a:ext cx="3996000" cy="40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513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34866-7559-0B55-9562-8B4981E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E7DC94-45E9-85B2-6FE7-632D7E054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8897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auf Toyota Transportlösungen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B7130814-B382-4A21-DE9A-299B478FF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5843"/>
            <a:ext cx="3600000" cy="41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72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26103-16E6-FE2E-EE71-B15934B2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07F1FD2-542C-1EF8-D205-E53F3BB61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95838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Toyota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10 % Rabatt im Online-Shop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27411CA-7732-5402-888E-F637E0469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050"/>
            <a:ext cx="7200000" cy="375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033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VW</a:t>
            </a:r>
          </a:p>
        </p:txBody>
      </p:sp>
    </p:spTree>
    <p:extLst>
      <p:ext uri="{BB962C8B-B14F-4D97-AF65-F5344CB8AC3E}">
        <p14:creationId xmlns:p14="http://schemas.microsoft.com/office/powerpoint/2010/main" val="8646490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217CF-5283-A9A0-5DE2-316EF8EE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1341F48-D1F3-698B-E630-B4E411B5B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164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/ 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Reifenwechsel und 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96D29D8-D19C-0569-1518-03B3E4583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5133"/>
            <a:ext cx="4104000" cy="405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218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BMW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Wiederaufbereitete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Users\Wiemann\Desktop\Büro\Dreamweaver\Dreamweaver 2021\05 Mai\Service\Service_Internet\S_BMW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" y="908050"/>
            <a:ext cx="6375392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414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6FD1C-A34B-5E93-25C4-145017AF0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4BDE371-9887-56FB-9EAB-115D1F948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90406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CEE16DF0-D802-3F59-0004-FD6964482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5843"/>
            <a:ext cx="4838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734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4753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E21FB6D-1D53-2AE7-CBB8-4D27EF461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310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7786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948AC-3225-2D59-7C07-8640F140F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86C9D30-D7BA-456E-2859-9410216CED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428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Fahrzeugalter mal 2 = Teilerabatt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68F9975-1563-8BB1-9A00-310279293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1"/>
            <a:ext cx="7740000" cy="27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357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90D2B-774A-3FDC-9D7E-586ECD66F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DB350E4-EFDF-0D6B-7FA2-78991901F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8924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 und 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Sofortkredit, bis zu € 6.000,-, maximal 48 Monaten Laufzeit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341E647-9109-2C4F-0515-F9EDE4F4972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CAA997C-1C6B-454E-2A79-41BC8710F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2" y="764704"/>
            <a:ext cx="8100000" cy="30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4397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8515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VW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Economy-Teile für Fahrzeuge älter als 4 Jahre, mit Preisvorteilen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C:\Users\Wiemann\Desktop\Büro\Dreamweaver\Dreamweaver 2023\04 April\Service\Service_Internet\S_VW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1"/>
            <a:ext cx="7920000" cy="3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23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Citro</a:t>
            </a:r>
            <a:r>
              <a:rPr lang="de-DE" sz="2400" b="1" dirty="0">
                <a:latin typeface="Arial"/>
                <a:cs typeface="Arial"/>
              </a:rPr>
              <a:t>ën</a:t>
            </a:r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D1A2F-0FC1-E311-4257-E03272F3F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539B084-9645-30C4-F0A6-2C10814744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98325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EC43BAA-42B3-746C-B499-4C4D6C94288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9F3B29-EABD-47D1-13A9-468F29E93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9602"/>
            <a:ext cx="6804000" cy="41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3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7176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Citroen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A4F85F-C60D-4C6F-978C-2C791D01E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" y="935303"/>
            <a:ext cx="7632000" cy="408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52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1EEE7-1C51-A7DD-FD0C-3395A19B4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4FFE791-6B07-32A4-B588-225546504F4B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Cupra</a:t>
            </a:r>
          </a:p>
        </p:txBody>
      </p:sp>
    </p:spTree>
    <p:extLst>
      <p:ext uri="{BB962C8B-B14F-4D97-AF65-F5344CB8AC3E}">
        <p14:creationId xmlns:p14="http://schemas.microsoft.com/office/powerpoint/2010/main" val="4135838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B6300-BE03-681B-5081-5CB2183E1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BD92184-BC60-4C66-69F9-EFDFA339A5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40588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Cupra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Rabatt auf Teile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4AF7390-28B1-7939-6160-DF62A3ED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704000" cy="263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4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42E53-5FFD-AAE2-D33F-26A9D907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0FC430DE-AA6B-42E5-FC84-3325FFCEFEAE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Dacia</a:t>
            </a:r>
          </a:p>
        </p:txBody>
      </p:sp>
    </p:spTree>
    <p:extLst>
      <p:ext uri="{BB962C8B-B14F-4D97-AF65-F5344CB8AC3E}">
        <p14:creationId xmlns:p14="http://schemas.microsoft.com/office/powerpoint/2010/main" val="3621686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36657"/>
              </p:ext>
            </p:extLst>
          </p:nvPr>
        </p:nvGraphicFramePr>
        <p:xfrm>
          <a:off x="900113" y="5229200"/>
          <a:ext cx="7740000" cy="11491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 Jahr Garantieverlängerung mit jeder Wartung, für Fahrzeuge bis 6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C2241B6-2C2D-30CA-18A3-78B2B1541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93"/>
            <a:ext cx="4104000" cy="39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6543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Dacia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Service-Sparbuch mit bis zu € 155,- Ersparnis für diverse Serviceleistungen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9724FFB-E754-FEF0-780C-EBC92A95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3" y="980742"/>
            <a:ext cx="3168000" cy="391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4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Alfa Romeo</a:t>
            </a:r>
          </a:p>
        </p:txBody>
      </p:sp>
    </p:spTree>
    <p:extLst>
      <p:ext uri="{BB962C8B-B14F-4D97-AF65-F5344CB8AC3E}">
        <p14:creationId xmlns:p14="http://schemas.microsoft.com/office/powerpoint/2010/main" val="1343925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DS</a:t>
            </a:r>
          </a:p>
        </p:txBody>
      </p:sp>
    </p:spTree>
    <p:extLst>
      <p:ext uri="{BB962C8B-B14F-4D97-AF65-F5344CB8AC3E}">
        <p14:creationId xmlns:p14="http://schemas.microsoft.com/office/powerpoint/2010/main" val="261865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7DA93-2A89-B3DD-4E84-CBFD80B1D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83C148C-3250-9719-1A5C-D01BAD6F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9185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31C79F51-7E66-4750-7424-D4B6D16F0C3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0C0824-7FA0-F478-DE82-BB51DFA13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6084000" cy="394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35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64896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5plus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DA39A8E2-C039-CE06-B1A5-BDDB1F861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4" y="895414"/>
            <a:ext cx="7920000" cy="27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0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Fiat</a:t>
            </a:r>
          </a:p>
        </p:txBody>
      </p:sp>
    </p:spTree>
    <p:extLst>
      <p:ext uri="{BB962C8B-B14F-4D97-AF65-F5344CB8AC3E}">
        <p14:creationId xmlns:p14="http://schemas.microsoft.com/office/powerpoint/2010/main" val="193843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20EE8-ACCB-717B-0A19-B199ED64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1030E42-C431-5E48-4627-86A3921CF7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54011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64AAEAA-92CB-1826-F477-F74EDA819E8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1A747C-7779-4729-BA27-212B9946A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1" y="897883"/>
            <a:ext cx="6120000" cy="404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8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F60B-0240-C7DB-A6B8-77CF99CE2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9E5F73A-A35D-D93B-C553-5AD164104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35913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Fiat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Komplettpreisprogramm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9F0C0DA3-9141-0480-CE09-CEFBEEBC4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50" y="910280"/>
            <a:ext cx="6192000" cy="38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3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Ford</a:t>
            </a:r>
          </a:p>
        </p:txBody>
      </p:sp>
    </p:spTree>
    <p:extLst>
      <p:ext uri="{BB962C8B-B14F-4D97-AF65-F5344CB8AC3E}">
        <p14:creationId xmlns:p14="http://schemas.microsoft.com/office/powerpoint/2010/main" val="2173483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841A3-B734-D787-D0A8-9A199F88E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06EA3C6-58CC-2E34-42A9-84543CBE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58213"/>
              </p:ext>
            </p:extLst>
          </p:nvPr>
        </p:nvGraphicFramePr>
        <p:xfrm>
          <a:off x="900113" y="5179614"/>
          <a:ext cx="7740000" cy="17347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Frühjahrs-Check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656431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Wischerblätter, inkl.- Einbau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€ 55,00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896867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Reinigungsset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864212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Stauraum-Paket für Transit Custom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€ 1.050,00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279168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1D3790B-0671-6A36-921A-EF292BE7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050"/>
            <a:ext cx="5004000" cy="41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2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73661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Wischerblätter, inkl.- Einbau für Fz.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€ 45,00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006C9D7-7372-E5DD-ABB5-86D379267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068"/>
            <a:ext cx="7848000" cy="22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06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11369-7CAB-099A-EA77-C1C90E3C5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31AF8F4-9564-0117-C6E0-15741045C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5550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64A8463-E529-3747-C20A-4F089A31D994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1C7A911-1A65-9BFC-D581-38ECBE64B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1051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6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2134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6FB69F1-D330-51F8-B1CA-9CB89E01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47" y="895350"/>
            <a:ext cx="3456000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82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26719"/>
              </p:ext>
            </p:extLst>
          </p:nvPr>
        </p:nvGraphicFramePr>
        <p:xfrm>
          <a:off x="900113" y="5229200"/>
          <a:ext cx="7740000" cy="176824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Ford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Fahrzeuge älter als 5 Jahre, Ölwechsel inkl. Ölfilter und -dichtung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€ 249,00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Economy-Angebote für Fahrzeuge älter als 5 Jahre, Ölwechsel inkl. Ölfilter und -dichtung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3F8AFD1-B977-042D-725D-0E3980019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2"/>
            <a:ext cx="7776000" cy="315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8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Hyundai</a:t>
            </a:r>
          </a:p>
        </p:txBody>
      </p:sp>
    </p:spTree>
    <p:extLst>
      <p:ext uri="{BB962C8B-B14F-4D97-AF65-F5344CB8AC3E}">
        <p14:creationId xmlns:p14="http://schemas.microsoft.com/office/powerpoint/2010/main" val="3257577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48303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Economy-Service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D:\Büro\Dreamweaver\2023\07 Juli\Service\Service_Internet\S_Hyundai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883705"/>
            <a:ext cx="3492000" cy="3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09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4320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FC996C-04DE-DBB9-B886-36212FE43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32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96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9CF30-1643-6CBC-7332-F86F2299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DB6EEC5-F29D-9742-C762-2E2FB39710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50190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D0208AE-6141-D4A5-6D28-A6934F33BC0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8FB1F3-92C4-1099-0B3A-DA739C297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9" y="926238"/>
            <a:ext cx="3492000" cy="407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5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29D6B-ED66-5E34-5976-880B345E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A34F90D-105F-F3A4-236D-389334C78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102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Hyundai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HU / AU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Kostenloser Vorab-Check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E883871D-A79D-CE6E-0E4B-FBFF96715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03537"/>
            <a:ext cx="7920000" cy="32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0157E-1CB0-3053-4B22-75929ECD2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8601FFEE-3E0C-14AB-66FF-BA9F782E5495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Jaguar</a:t>
            </a:r>
          </a:p>
        </p:txBody>
      </p:sp>
    </p:spTree>
    <p:extLst>
      <p:ext uri="{BB962C8B-B14F-4D97-AF65-F5344CB8AC3E}">
        <p14:creationId xmlns:p14="http://schemas.microsoft.com/office/powerpoint/2010/main" val="41091222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EAE32-5D2E-D51A-0F76-D60B64FC4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754E960-8B43-42DF-F088-A18CECAA0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028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Jaguar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Frühlings-Check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27BEA5B7-DC5A-FFDD-C012-47DFDEA06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50" y="913285"/>
            <a:ext cx="7740000" cy="32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EF5B7-4739-9506-55CF-F2DEC393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6774539-EEAD-EC32-3E07-FD52416B44E8}"/>
              </a:ext>
            </a:extLst>
          </p:cNvPr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Jeep</a:t>
            </a:r>
          </a:p>
        </p:txBody>
      </p:sp>
    </p:spTree>
    <p:extLst>
      <p:ext uri="{BB962C8B-B14F-4D97-AF65-F5344CB8AC3E}">
        <p14:creationId xmlns:p14="http://schemas.microsoft.com/office/powerpoint/2010/main" val="587863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360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Komplettpreisangebote für Fz. ab 4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B20C4A9C-4F13-46DC-4C6F-2617B0B5C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41"/>
            <a:ext cx="6480000" cy="399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4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CDB53-90BD-B781-DB3D-34401D6FB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E3D162-7BB1-B6F3-5749-F32E00F23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34896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Alfa Romeo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A0E9C559-A84A-B6B4-71ED-C31C61F0D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34" y="908079"/>
            <a:ext cx="5832000" cy="39559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CF9EF67-E64A-84EA-B822-4732BA778279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</p:spTree>
    <p:extLst>
      <p:ext uri="{BB962C8B-B14F-4D97-AF65-F5344CB8AC3E}">
        <p14:creationId xmlns:p14="http://schemas.microsoft.com/office/powerpoint/2010/main" val="645003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45484-7E96-7855-4687-6AAB6100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9446BCF-5B22-4836-3DC9-445969B9E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0203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Jeep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Windschutzscheiben-Check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174C07E-4233-CD2A-FB54-B3D80949CC8B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200216A-5ABD-46FA-B25A-89B9672E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7443"/>
            <a:ext cx="6588000" cy="39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95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Kia</a:t>
            </a:r>
          </a:p>
        </p:txBody>
      </p:sp>
    </p:spTree>
    <p:extLst>
      <p:ext uri="{BB962C8B-B14F-4D97-AF65-F5344CB8AC3E}">
        <p14:creationId xmlns:p14="http://schemas.microsoft.com/office/powerpoint/2010/main" val="3223665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359794"/>
              </p:ext>
            </p:extLst>
          </p:nvPr>
        </p:nvGraphicFramePr>
        <p:xfrm>
          <a:off x="900113" y="5229200"/>
          <a:ext cx="7740000" cy="7920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Fahrzeug-Check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719CC536-2D58-A4B6-2530-D9AED90B762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1B0D87-E702-B1C7-9907-503C02A2E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5843"/>
            <a:ext cx="6372000" cy="419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35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79821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 5+ für Fz älter als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18C100A-6180-AD22-F17E-CCD7C24F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44"/>
            <a:ext cx="6876000" cy="414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4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0341D-36F6-9463-5888-B5C59C9C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C0D7F0B-A897-2D61-CE75-97B6EB1CD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018683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Smart-Parts mit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D696813-B0DA-072B-FC1C-B8B58616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42" y="908050"/>
            <a:ext cx="7920000" cy="2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9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3216E-7CC9-867A-B2CE-B8A194A97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48F987F-DF6A-DDFA-EC0C-93A5A2AD5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44864"/>
              </p:ext>
            </p:extLst>
          </p:nvPr>
        </p:nvGraphicFramePr>
        <p:xfrm>
          <a:off x="900113" y="5229200"/>
          <a:ext cx="7740000" cy="8443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Kia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€ 35,- Gutschein für Werkstatt-Service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1964D190-154F-4720-3422-3E8699F04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89718"/>
            <a:ext cx="7956000" cy="24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552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Mercedes</a:t>
            </a:r>
          </a:p>
        </p:txBody>
      </p:sp>
    </p:spTree>
    <p:extLst>
      <p:ext uri="{BB962C8B-B14F-4D97-AF65-F5344CB8AC3E}">
        <p14:creationId xmlns:p14="http://schemas.microsoft.com/office/powerpoint/2010/main" val="1969974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7139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Nachlass auf ausgewählte Services für Fz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DE499784-9FB2-C9DA-3EF5-517CDF3A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82194"/>
            <a:ext cx="5436000" cy="390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67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3640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7DFEA97-114A-C079-0936-F5F7824B9C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00" y="908050"/>
            <a:ext cx="706488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75331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Mercedes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Starparts für Fahrzeuge ab 5 Jahre mit 20 % Preisvorteil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417018B0-81D7-587D-F045-B4D7C99A7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5" y="908050"/>
            <a:ext cx="722432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Audi</a:t>
            </a:r>
          </a:p>
        </p:txBody>
      </p:sp>
    </p:spTree>
    <p:extLst>
      <p:ext uri="{BB962C8B-B14F-4D97-AF65-F5344CB8AC3E}">
        <p14:creationId xmlns:p14="http://schemas.microsoft.com/office/powerpoint/2010/main" val="33286811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Mini</a:t>
            </a:r>
          </a:p>
          <a:p>
            <a:pPr algn="ctr"/>
            <a:endParaRPr lang="de-DE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83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958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20 % Rabatt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B5B5E05B-AC5D-534D-DC79-DD6BA6447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2460"/>
            <a:ext cx="5292000" cy="40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75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Mini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20 % Rabatt auf Service-Pakete für Mini ab 5 Jahren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" name="Picture 2" descr="C:\Users\Wiemann\Desktop\Büro\Dreamweaver\Dreamweaver 2020\12 Dezember\Service\Service_Internet\S_Min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99" y="932061"/>
            <a:ext cx="7920000" cy="35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346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Mitsubishi</a:t>
            </a:r>
          </a:p>
        </p:txBody>
      </p:sp>
    </p:spTree>
    <p:extLst>
      <p:ext uri="{BB962C8B-B14F-4D97-AF65-F5344CB8AC3E}">
        <p14:creationId xmlns:p14="http://schemas.microsoft.com/office/powerpoint/2010/main" val="2799059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912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Mitsubishi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Sicherheits-Check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66BFC341-5F29-F0E7-CC10-52AB978D8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4" y="947899"/>
            <a:ext cx="576047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75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Nissan</a:t>
            </a:r>
          </a:p>
        </p:txBody>
      </p:sp>
    </p:spTree>
    <p:extLst>
      <p:ext uri="{BB962C8B-B14F-4D97-AF65-F5344CB8AC3E}">
        <p14:creationId xmlns:p14="http://schemas.microsoft.com/office/powerpoint/2010/main" val="2140687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830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20 % Rabatt auf Teile, für Fzg. ab 7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8B810062-6EE8-4AD6-AA92-791C96420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5855"/>
            <a:ext cx="7056000" cy="40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33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D2F57-8C80-FF97-5B41-B1819C231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A6D3C51-6057-1A8F-5C14-A202C4DAE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5201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€ 714,- bis € 863,-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0BC3DEFD-982C-003E-F13C-A4F8F5EDF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050"/>
            <a:ext cx="5868000" cy="40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92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EF82-8CA0-FA46-EA9F-DB502B180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74E3CB3-9B61-8835-A95B-742484482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98932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Family-Paket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€1.071,- bis  1.377,-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5045FF4-7FA8-E000-2D3C-558419AEA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42442"/>
            <a:ext cx="6084000" cy="415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641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8AE9-48F1-BE10-CF30-1E8B19374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4873D87-2301-F737-DAE3-CB1F9B677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80053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Schutz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Basis-Paket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€ 152,- bis € 220,-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23654527-9F64-F728-7690-2C08FC486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37"/>
            <a:ext cx="6552000" cy="41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6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83489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Car-Check Frühling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de-DE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638C33EA-006B-D004-F0BA-7D7DCD52E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8790"/>
            <a:ext cx="4212000" cy="385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6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2C330-A0BC-E9A3-2910-77D01F4E3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EA8569F-2821-10B9-01FD-E01E72D53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64646"/>
              </p:ext>
            </p:extLst>
          </p:nvPr>
        </p:nvGraphicFramePr>
        <p:xfrm>
          <a:off x="900113" y="5229225"/>
          <a:ext cx="7740000" cy="16344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07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519877"/>
                  </a:ext>
                </a:extLst>
              </a:tr>
              <a:tr h="41032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Pollenfilter-Check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718935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506576F-3770-6DE4-9F68-B22E6B3F8CA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402899-8227-C8C1-3EC9-1C7B4E5AB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6263"/>
            <a:ext cx="4212000" cy="407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495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20D02-B999-5843-9B14-0D6544517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911E8CA0-8ECC-56A4-7145-4D24F7F52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66822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Nissan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Zubehör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Merchandising-Artikel bei Kauf eines Zubehörpaketes kostenlos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12880AB6-26BC-86E4-EA38-54EE8693C61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DB59761-DC9B-71E3-9CF9-DD106C985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7968"/>
            <a:ext cx="7704000" cy="27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244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Opel</a:t>
            </a:r>
          </a:p>
        </p:txBody>
      </p:sp>
    </p:spTree>
    <p:extLst>
      <p:ext uri="{BB962C8B-B14F-4D97-AF65-F5344CB8AC3E}">
        <p14:creationId xmlns:p14="http://schemas.microsoft.com/office/powerpoint/2010/main" val="9353245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6362A-6DF8-2901-04FF-F21BFE64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48F217A-8F6D-4E49-10B2-5A7998667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766813"/>
              </p:ext>
            </p:extLst>
          </p:nvPr>
        </p:nvGraphicFramePr>
        <p:xfrm>
          <a:off x="900113" y="5229225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9299594-DA17-A853-30B9-0B04C32BCE21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FABE59-645E-DA3E-E951-9308DE846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5465"/>
            <a:ext cx="6516000" cy="41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33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83838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Opel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81D1FDA6-B319-E97E-CF4D-D55F399A7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895414"/>
            <a:ext cx="8100000" cy="209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Peugeot</a:t>
            </a:r>
          </a:p>
        </p:txBody>
      </p:sp>
    </p:spTree>
    <p:extLst>
      <p:ext uri="{BB962C8B-B14F-4D97-AF65-F5344CB8AC3E}">
        <p14:creationId xmlns:p14="http://schemas.microsoft.com/office/powerpoint/2010/main" val="2015610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767F4-2FEA-6454-9D1E-095872D61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CED70353-9512-4C84-A9BA-BB75AC95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444267"/>
              </p:ext>
            </p:extLst>
          </p:nvPr>
        </p:nvGraphicFramePr>
        <p:xfrm>
          <a:off x="900113" y="5013176"/>
          <a:ext cx="7704335" cy="81647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2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94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45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€ 64,90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47728651-D7FF-9DA5-E9E6-47004BA04CAD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B092E16-F1B8-3EB1-0757-AB72506F1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2" y="908102"/>
            <a:ext cx="5364000" cy="37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06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98A12-270E-9FE2-B93C-4BDE51257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4545FCD-64A7-9D0D-0983-E79E48F43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54461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Peugeot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5-Plus Service für Fahrzeuge ab 5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DDCCFE2C-0151-F425-7E9A-72041FFDA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4" y="908052"/>
            <a:ext cx="7200000" cy="41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237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Renault</a:t>
            </a:r>
          </a:p>
        </p:txBody>
      </p:sp>
    </p:spTree>
    <p:extLst>
      <p:ext uri="{BB962C8B-B14F-4D97-AF65-F5344CB8AC3E}">
        <p14:creationId xmlns:p14="http://schemas.microsoft.com/office/powerpoint/2010/main" val="30353034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397529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 Advantage Teile für Fahrzeuge älter als 4 Jahre, 20 %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DF4BE666-8451-0F8C-A4A1-E39A30A61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920000" cy="30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080553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Batterie-Check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672F65F1-8F83-FF8B-32A9-66727AFEA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03585"/>
            <a:ext cx="3704717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940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CE11B-7816-C8FE-A75B-362D0F1B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B4F01BE7-2F96-A1C6-E12A-2C81B3469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0965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Wieder aufbereitete 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047E0E3-BCA2-7B0F-FC55-ACC6EBD72E8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5598D8F-F940-EFDE-CCFB-BE33D179C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944"/>
            <a:ext cx="7380000" cy="370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465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1564-D3DB-8551-2340-83F88A93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6619D5-7E9A-3150-8079-285A9D562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60407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Renault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€ 129,00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D030479-A44E-FA4F-A6FE-EC124B820588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CBC92E-4FAF-2DB2-6B04-2205572AF0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21831"/>
            <a:ext cx="7560000" cy="29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82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Seat</a:t>
            </a:r>
          </a:p>
        </p:txBody>
      </p:sp>
    </p:spTree>
    <p:extLst>
      <p:ext uri="{BB962C8B-B14F-4D97-AF65-F5344CB8AC3E}">
        <p14:creationId xmlns:p14="http://schemas.microsoft.com/office/powerpoint/2010/main" val="28505855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8070F-97F3-E043-4216-F20886AF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2759CA4-3845-25D7-0D96-13E430DFE930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Economy-Teile für Fahrzeuge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554" name="Picture 2" descr="D:\Büro\Dreamweaver\2023\07 Juli\Service\Service_Internet\S_Seat_2.jpg">
            <a:extLst>
              <a:ext uri="{FF2B5EF4-FFF2-40B4-BE49-F238E27FC236}">
                <a16:creationId xmlns:a16="http://schemas.microsoft.com/office/drawing/2014/main" id="{06D651BE-D6E9-5ECF-A735-D0A352ECE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37" y="908050"/>
            <a:ext cx="7920000" cy="29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05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BBF71-5390-6A4F-565D-1FF4BA234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45DDCAE8-D3F5-E689-EAA8-104E50DF4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48914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Economy-Service für Fahrzeuge ab 4 Jahre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FC11918A-0C1A-659E-5B62-B476DA6D0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2"/>
            <a:ext cx="7740000" cy="233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3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Austauschteile mit 40 %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4578" name="Picture 2" descr="D:\Büro\Dreamweaver\2023\07 Juli\Service\Service_Internet\S_Sea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3" y="885577"/>
            <a:ext cx="7920000" cy="315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121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4AB2D-3402-D7E6-AF96-21A0918F5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0759B3-6E3F-3B57-FCD0-B228D9E15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301225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6114A7D-BDE0-F13C-2D90-67F04CFD9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69" y="908062"/>
            <a:ext cx="2808000" cy="379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723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Skoda</a:t>
            </a:r>
          </a:p>
        </p:txBody>
      </p:sp>
    </p:spTree>
    <p:extLst>
      <p:ext uri="{BB962C8B-B14F-4D97-AF65-F5344CB8AC3E}">
        <p14:creationId xmlns:p14="http://schemas.microsoft.com/office/powerpoint/2010/main" val="29456370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786374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Economyteile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E5A5B93E-7BBD-CBA1-17AF-F290A31B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2909"/>
            <a:ext cx="7560000" cy="391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56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4924-87ED-41BC-62C6-F8B0B3949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05C4E50D-6014-6B0A-E19C-53C7D38A8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899713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Clever-Service-Vorteilspreise für Fz ab 4 Jahre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7DCE829D-A3AB-8672-2856-9D3B8F24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99" y="908072"/>
            <a:ext cx="7524000" cy="37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01CA9-3ECE-BF5E-F58B-14300972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50ABF5F0-2066-CADF-7382-567315863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375806"/>
              </p:ext>
            </p:extLst>
          </p:nvPr>
        </p:nvGraphicFramePr>
        <p:xfrm>
          <a:off x="900113" y="5229200"/>
          <a:ext cx="7740000" cy="9403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28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Audi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Austauschteile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0CE5289-691C-6DBA-245E-6421F0E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93" y="836712"/>
            <a:ext cx="4968000" cy="40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897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D21F6-442B-333D-69EE-65324999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4A41DF6-B1C4-B4B2-DF29-FC1CB8CB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326661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Austauschteile mit Ersparnis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1BEA0B-09BE-71BB-9D03-E0117F3A9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5"/>
            <a:ext cx="7632000" cy="38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204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85A6C-AF4F-D034-280A-C64F644A1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4248538-4F3B-44AC-133A-171CA6A69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65993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2 % Teilerabatt pro Jahr des Fz-Alters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8204984-E539-B15E-D055-FB5504A49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6151"/>
            <a:ext cx="6300000" cy="38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688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57D9-3EDF-8D77-8429-74BF5B2E3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51EC6C-EFAB-D7C5-DD7B-D2C88C475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69242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Urlaubs-Fitness-Check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A34B9C23-9E97-092A-D713-2FBF13C28A7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266012D-DAD1-8982-7173-FF5CA35D6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5580000" cy="41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356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1203D-D81D-12F5-4F81-0CCCFAEC2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6B5DE366-F378-9306-F4A4-CCA68D6CA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8282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FE2400E-854B-7B0F-82CD-FC25EB0F97C6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C418A6-27C6-237C-70CD-C1AB013E5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5" y="764705"/>
            <a:ext cx="5976000" cy="41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308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E5862-0F18-0037-6638-48097099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342D41E7-8CB9-F7A3-19A9-2052CEF2E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896097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 für 2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€ 699,00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4499EB7-E73E-6852-B941-52109E364AB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429FEB8-DBF0-5C3F-5D56-ABE73A70A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19" y="835843"/>
            <a:ext cx="7632000" cy="248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401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EB174-2D85-8AC2-DE28-E0B3A0A4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395B537-98FC-6BA6-FB5C-F3A60EA10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3524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Fahrradträger für Anhängerkupplung für 3 Fahrräder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€ 749,00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6EEA46E7-F8FE-6EB2-892A-FA961C898EA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012CDC-B330-B06D-F98C-A2F088BAA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9" y="888037"/>
            <a:ext cx="7776000" cy="26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95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4CAFD-78F9-9CA4-DE75-33402AB0C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7D71E8D8-2C30-0B16-AC18-ED53B2F79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157488"/>
              </p:ext>
            </p:extLst>
          </p:nvPr>
        </p:nvGraphicFramePr>
        <p:xfrm>
          <a:off x="900113" y="5229200"/>
          <a:ext cx="7740000" cy="6404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380 l, silber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€ 499,00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Dachbox 380 l, schwarz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€ 549,00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15307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05F7240D-FB4B-65E6-E308-BEF08FD8F0E1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179399-9240-9761-763E-6D51C5963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0" y="908074"/>
            <a:ext cx="7416000" cy="257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4541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47344-14C6-FC2F-27C5-8D03E368F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A88F1135-8B15-14D9-D0B4-7D77C5370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330378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Transport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Dachbox 400 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€ 949,00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79210BF0-157C-59F4-B333-B832E9DFC2DA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9852A6-683E-9145-B777-C783DE9D1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50"/>
            <a:ext cx="7668000" cy="26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367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A5001-BCDE-6D1E-3460-2AF807804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B0E6E74-24CA-69AF-A49F-5B191F26C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5136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Kühlbox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€ 169,00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BA97052C-5CF0-EDB9-E8F3-A05B403DC5A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8BED5A-6818-51B5-E670-8523B4636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51786"/>
            <a:ext cx="7668000" cy="27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91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6F93-5FEA-DB95-EA84-4AD13E822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DF7E9E15-BB21-B099-8D64-92701F97B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89571"/>
              </p:ext>
            </p:extLst>
          </p:nvPr>
        </p:nvGraphicFramePr>
        <p:xfrm>
          <a:off x="900113" y="5229200"/>
          <a:ext cx="7740000" cy="94528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Komfort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Sonnenschutz-Set für hintere Seitenscheiben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€ 105,00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Sonnenschutz-Set für Heckscheibe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€ 99,00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2916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8C738DF0-6270-6DCD-1D42-FE04AA7669AF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B2567B-43FC-BD03-E033-20BA34674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6461"/>
            <a:ext cx="7704000" cy="28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4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BMW</a:t>
            </a:r>
          </a:p>
        </p:txBody>
      </p:sp>
    </p:spTree>
    <p:extLst>
      <p:ext uri="{BB962C8B-B14F-4D97-AF65-F5344CB8AC3E}">
        <p14:creationId xmlns:p14="http://schemas.microsoft.com/office/powerpoint/2010/main" val="427379241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89669C-30D7-CDE7-9FBA-49ECE8B35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C17E55B-73A8-4F6F-F0F7-7AFAF7412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66390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Infotainment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Tablethalter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1C891F5-9EE7-C9A1-2C1D-9807313B00A1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D34F51-A14E-368A-295B-6A9C5082C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77765"/>
            <a:ext cx="7776000" cy="27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112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965A2-0765-814F-D5DE-5BEB39ECB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E06CCC67-865B-5018-B340-DC423A28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147254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Skoda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Pflege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Sommerpflege-Set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€ 21,00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54F2C416-96EA-C336-8B42-E9A9E69BAC65}"/>
              </a:ext>
            </a:extLst>
          </p:cNvPr>
          <p:cNvSpPr txBox="1"/>
          <p:nvPr/>
        </p:nvSpPr>
        <p:spPr>
          <a:xfrm rot="20754366">
            <a:off x="61742" y="266700"/>
            <a:ext cx="939800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3818C9-62D5-DFAC-A678-B9FCDED3E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10690"/>
            <a:ext cx="7920000" cy="32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205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Subaru</a:t>
            </a:r>
          </a:p>
        </p:txBody>
      </p:sp>
    </p:spTree>
    <p:extLst>
      <p:ext uri="{BB962C8B-B14F-4D97-AF65-F5344CB8AC3E}">
        <p14:creationId xmlns:p14="http://schemas.microsoft.com/office/powerpoint/2010/main" val="27406028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62327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Bremsen-Check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1BBF554-9DB3-4391-D96B-C388452A3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14312"/>
            <a:ext cx="7668000" cy="30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244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B405-0DD0-05FD-67F7-AB5A3847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1D603D16-BD85-CE19-6D63-E13688A90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43871"/>
              </p:ext>
            </p:extLst>
          </p:nvPr>
        </p:nvGraphicFramePr>
        <p:xfrm>
          <a:off x="900113" y="5229200"/>
          <a:ext cx="7740000" cy="4785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Klimaanlagen-Desinfektion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€ 9,90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363799C-EA9A-2687-3098-205A6BEA0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08072"/>
            <a:ext cx="7524000" cy="36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208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59CA2-51B4-C1C6-5574-B31BE61A4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29A338DB-E113-C773-FCDC-005E6FD81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28189"/>
              </p:ext>
            </p:extLst>
          </p:nvPr>
        </p:nvGraphicFramePr>
        <p:xfrm>
          <a:off x="900113" y="5229200"/>
          <a:ext cx="7740000" cy="630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Teile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15 % auf Ersatzteile rund um die Klimaanlage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48D5D586-5C9E-3813-91CF-5B0D2ABB7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63749"/>
            <a:ext cx="7884000" cy="288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31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09482"/>
              </p:ext>
            </p:extLst>
          </p:nvPr>
        </p:nvGraphicFramePr>
        <p:xfrm>
          <a:off x="900113" y="5229200"/>
          <a:ext cx="7740000" cy="7833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Subaru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Wechsel Bremsscheiben und Bremsbeläge vorne, für Forester, statt € 372,48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 panose="020B0604020202020204" pitchFamily="34" charset="0"/>
                        </a:rPr>
                        <a:t>€ 320,49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25AB3657-3073-064C-96DB-DE62D960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920636"/>
            <a:ext cx="7380000" cy="280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0295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Suzuki</a:t>
            </a:r>
          </a:p>
        </p:txBody>
      </p:sp>
    </p:spTree>
    <p:extLst>
      <p:ext uri="{BB962C8B-B14F-4D97-AF65-F5344CB8AC3E}">
        <p14:creationId xmlns:p14="http://schemas.microsoft.com/office/powerpoint/2010/main" val="194205603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741110"/>
              </p:ext>
            </p:extLst>
          </p:nvPr>
        </p:nvGraphicFramePr>
        <p:xfrm>
          <a:off x="900113" y="5229200"/>
          <a:ext cx="7740000" cy="9967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6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URL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Marke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Produkt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Maßnahme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Preis</a:t>
                      </a:r>
                    </a:p>
                  </a:txBody>
                  <a:tcPr marL="72000" marR="72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6"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sng" strike="noStrike">
                          <a:solidFill>
                            <a:srgbClr val="0000FF"/>
                          </a:solidFill>
                          <a:effectLst/>
                          <a:latin typeface="Arial"/>
                          <a:hlinkClick r:id="rId2"/>
                        </a:rPr>
                        <a:t>URL</a:t>
                      </a:r>
                      <a:endParaRPr lang="de-DE" sz="10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Suzuki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Service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Treuebonus, Verlängerung des Mobilservices bei regelmäßiger Wartung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266" name="Picture 2" descr="C:\Users\Wittig\Desktop\06_Juni\Service\Service_Internet\S_Suzuki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69" y="895897"/>
            <a:ext cx="7920000" cy="26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0729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" y="90805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31132685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Microsoft Office PowerPoint</Application>
  <PresentationFormat>Bildschirmpräsentation (4:3)</PresentationFormat>
  <Paragraphs>948</Paragraphs>
  <Slides>114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114</vt:i4>
      </vt:variant>
    </vt:vector>
  </HeadingPairs>
  <TitlesOfParts>
    <vt:vector size="118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</dc:creator>
  <cp:lastModifiedBy>Wiemann</cp:lastModifiedBy>
  <cp:revision>1100</cp:revision>
  <dcterms:created xsi:type="dcterms:W3CDTF">2019-01-31T14:56:12Z</dcterms:created>
  <dcterms:modified xsi:type="dcterms:W3CDTF">2025-06-26T08:27:46Z</dcterms:modified>
</cp:coreProperties>
</file>