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353" r:id="rId2"/>
    <p:sldId id="826" r:id="rId3"/>
    <p:sldId id="983" r:id="rId4"/>
    <p:sldId id="1199" r:id="rId5"/>
    <p:sldId id="900" r:id="rId6"/>
    <p:sldId id="901" r:id="rId7"/>
    <p:sldId id="790" r:id="rId8"/>
    <p:sldId id="1197" r:id="rId9"/>
    <p:sldId id="726" r:id="rId10"/>
    <p:sldId id="262" r:id="rId11"/>
    <p:sldId id="568" r:id="rId12"/>
    <p:sldId id="356" r:id="rId13"/>
    <p:sldId id="1164" r:id="rId14"/>
    <p:sldId id="1047" r:id="rId15"/>
    <p:sldId id="1236" r:id="rId16"/>
    <p:sldId id="1237" r:id="rId17"/>
    <p:sldId id="1190" r:id="rId18"/>
    <p:sldId id="884" r:id="rId19"/>
    <p:sldId id="848" r:id="rId20"/>
    <p:sldId id="358" r:id="rId21"/>
    <p:sldId id="1165" r:id="rId22"/>
    <p:sldId id="944" r:id="rId23"/>
    <p:sldId id="831" r:id="rId24"/>
    <p:sldId id="1166" r:id="rId25"/>
    <p:sldId id="1238" r:id="rId26"/>
    <p:sldId id="886" r:id="rId27"/>
    <p:sldId id="1104" r:id="rId28"/>
    <p:sldId id="1208" r:id="rId29"/>
    <p:sldId id="936" r:id="rId30"/>
    <p:sldId id="361" r:id="rId31"/>
    <p:sldId id="904" r:id="rId32"/>
    <p:sldId id="1125" r:id="rId33"/>
    <p:sldId id="1209" r:id="rId34"/>
    <p:sldId id="1173" r:id="rId35"/>
    <p:sldId id="1096" r:id="rId36"/>
    <p:sldId id="1202" r:id="rId37"/>
    <p:sldId id="1201" r:id="rId38"/>
    <p:sldId id="1151" r:id="rId39"/>
    <p:sldId id="1203" r:id="rId40"/>
    <p:sldId id="851" r:id="rId41"/>
    <p:sldId id="1130" r:id="rId42"/>
    <p:sldId id="989" r:id="rId43"/>
    <p:sldId id="1098" r:id="rId44"/>
    <p:sldId id="1204" r:id="rId45"/>
    <p:sldId id="852" r:id="rId46"/>
    <p:sldId id="890" r:id="rId47"/>
    <p:sldId id="294" r:id="rId48"/>
    <p:sldId id="295" r:id="rId49"/>
    <p:sldId id="366" r:id="rId50"/>
    <p:sldId id="607" r:id="rId51"/>
    <p:sldId id="1037" r:id="rId52"/>
    <p:sldId id="891" r:id="rId53"/>
    <p:sldId id="1067" r:id="rId54"/>
    <p:sldId id="1028" r:id="rId55"/>
    <p:sldId id="1015" r:id="rId56"/>
    <p:sldId id="1205" r:id="rId57"/>
    <p:sldId id="1229" r:id="rId58"/>
    <p:sldId id="1230" r:id="rId59"/>
    <p:sldId id="367" r:id="rId60"/>
    <p:sldId id="1206" r:id="rId61"/>
    <p:sldId id="299" r:id="rId62"/>
    <p:sldId id="368" r:id="rId63"/>
    <p:sldId id="1168" r:id="rId64"/>
    <p:sldId id="1102" r:id="rId65"/>
    <p:sldId id="370" r:id="rId66"/>
    <p:sldId id="1135" r:id="rId67"/>
    <p:sldId id="1212" r:id="rId68"/>
    <p:sldId id="371" r:id="rId69"/>
    <p:sldId id="1182" r:id="rId70"/>
    <p:sldId id="1232" r:id="rId71"/>
    <p:sldId id="318" r:id="rId72"/>
    <p:sldId id="1239" r:id="rId73"/>
    <p:sldId id="373" r:id="rId74"/>
    <p:sldId id="811" r:id="rId75"/>
    <p:sldId id="1193" r:id="rId76"/>
    <p:sldId id="1207" r:id="rId77"/>
    <p:sldId id="1227" r:id="rId78"/>
    <p:sldId id="1240" r:id="rId79"/>
    <p:sldId id="1217" r:id="rId80"/>
    <p:sldId id="1218" r:id="rId81"/>
    <p:sldId id="1219" r:id="rId82"/>
    <p:sldId id="1220" r:id="rId83"/>
    <p:sldId id="1221" r:id="rId84"/>
    <p:sldId id="1222" r:id="rId85"/>
    <p:sldId id="1223" r:id="rId86"/>
    <p:sldId id="1224" r:id="rId87"/>
    <p:sldId id="1225" r:id="rId88"/>
    <p:sldId id="1226" r:id="rId89"/>
    <p:sldId id="1228" r:id="rId90"/>
    <p:sldId id="1158" r:id="rId91"/>
    <p:sldId id="1159" r:id="rId92"/>
    <p:sldId id="1234" r:id="rId93"/>
    <p:sldId id="1233" r:id="rId94"/>
    <p:sldId id="1160" r:id="rId95"/>
    <p:sldId id="1039" r:id="rId96"/>
    <p:sldId id="932" r:id="rId97"/>
    <p:sldId id="931" r:id="rId98"/>
    <p:sldId id="1162" r:id="rId99"/>
    <p:sldId id="1194" r:id="rId100"/>
    <p:sldId id="1147" r:id="rId101"/>
    <p:sldId id="1171" r:id="rId102"/>
    <p:sldId id="1214" r:id="rId103"/>
    <p:sldId id="1235" r:id="rId104"/>
    <p:sldId id="670" r:id="rId105"/>
    <p:sldId id="993" r:id="rId106"/>
    <p:sldId id="1215" r:id="rId107"/>
    <p:sldId id="1216" r:id="rId108"/>
    <p:sldId id="1155" r:id="rId109"/>
    <p:sldId id="1241" r:id="rId110"/>
    <p:sldId id="981" r:id="rId1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29.05.2025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29.05.2025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s://www.volkswagen.de/de/angebote-und-produkte/zubehoer-und-serviceangebote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upraofficial.d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rd.de/service/service-und-reparatur/aktionen-angebote/windschutzscheibe-und-wischer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aktionen-angebote/fruehlin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jaguar.de/service-und-zubehor/saisonale-angebote/fruehling.html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scheibenwischer-202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kia.com/de/service/serviceangebote/angebote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seat.de/angebote/fruehlings-angebote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teilerabatt-x2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koda-auto.de/service/aktion-fruehjahr-202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Mai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866-7559-0B55-9562-8B4981E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E7DC94-45E9-85B2-6FE7-632D7E05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8897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Toyota Transportlösungen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B7130814-B382-4A21-DE9A-299B478F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600000" cy="41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7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83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im Online-Shop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27411CA-7732-5402-888E-F637E04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050"/>
            <a:ext cx="7200000" cy="37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7336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2AE4CF6B-A724-8450-B3D3-1DAA0EDF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2" y="925381"/>
            <a:ext cx="7308000" cy="2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6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48AC-3225-2D59-7C07-8640F140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86C9D30-D7BA-456E-2859-9410216C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428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Fahrzeugalter mal 2 = Teilerabatt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8F9975-1563-8BB1-9A00-31027929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27615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46747B-9ACC-4E94-5E71-C5189D84DE9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50778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9195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EB7F534-2CEC-A6C9-0382-F156D52A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19654"/>
            <a:ext cx="7812000" cy="26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EEE7-1C51-A7DD-FD0C-3395A19B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FFE791-6B07-32A4-B588-225546504F4B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13583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6300-BE03-681B-5081-5CB2183E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BD92184-BC60-4C66-69F9-EFDFA339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588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4AF7390-28B1-7939-6160-DF62A3E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04000" cy="26364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6F52DE9-2C2A-88B4-E905-8F97D422E73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96064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39275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ADD6218-DAC2-7FA3-3F25-87ECD8920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533"/>
            <a:ext cx="7560000" cy="2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01842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6CF7412B-62EE-F9AE-E223-AEC6B842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60763"/>
            <a:ext cx="6012000" cy="41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36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 für Fz.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006C9D7-7372-E5DD-ABB5-86D37926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068"/>
            <a:ext cx="7848000" cy="22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58213"/>
              </p:ext>
            </p:extLst>
          </p:nvPr>
        </p:nvGraphicFramePr>
        <p:xfrm>
          <a:off x="900113" y="5179614"/>
          <a:ext cx="7740000" cy="17347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Reinigungsset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86421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Stauraum-Paket für Transit Custom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€ 1.050,00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1D3790B-0671-6A36-921A-EF292BE7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050"/>
            <a:ext cx="5004000" cy="41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26719"/>
              </p:ext>
            </p:extLst>
          </p:nvPr>
        </p:nvGraphicFramePr>
        <p:xfrm>
          <a:off x="900113" y="5229200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3F8AFD1-B977-042D-725D-0E3980019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76000" cy="31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640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22590BC-EA6D-E86B-E736-97A02CA3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7110"/>
            <a:ext cx="2556000" cy="40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E32-5D2E-D51A-0F76-D60B64FC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754E960-8B43-42DF-F088-A18CECAA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Jaguar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7BEA5B7-DC5A-FFDD-C012-47DFDEA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0" y="913285"/>
            <a:ext cx="7740000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5484-7E96-7855-4687-6AAB6100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9446BCF-5B22-4836-3DC9-445969B9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0203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BDC8BE-F997-ADA2-FF35-B008BA60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0150"/>
            <a:ext cx="7632000" cy="28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DB53-90BD-B781-DB3D-34401D6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E3D162-7BB1-B6F3-5749-F32E00F2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230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62C1445-648C-88CA-2100-CF665585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660000" cy="40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5979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80C2AC3-D08B-7700-7A10-A29D54C5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9" y="908091"/>
            <a:ext cx="6156000" cy="40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216E-7CC9-867A-B2CE-B8A194A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48F987F-DF6A-DDFA-EC0C-93A5A2AD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864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€ 35,- Gutschein für Werkstatt-Service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964D190-154F-4720-3422-3E8699F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9718"/>
            <a:ext cx="7956000" cy="24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Fzg.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52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€ 714,- bis € 863,-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BC3DEFD-982C-003E-F13C-A4F8F5ED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050"/>
            <a:ext cx="5868000" cy="40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EF82-8CA0-FA46-EA9F-DB502B1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74E3CB3-9B61-8835-A95B-74248448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93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€1.071,- bis  1.377,-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045FF4-7FA8-E000-2D3C-558419AE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2442"/>
            <a:ext cx="6084000" cy="41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4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8AE9-48F1-BE10-CF30-1E8B1937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4873D87-2301-F737-DAE3-CB1F9B67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0053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€ 152,- bis € 220,-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3654527-9F64-F728-7690-2C08FC486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37"/>
            <a:ext cx="6552000" cy="41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1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8348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Frühling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38C33EA-006B-D004-F0BA-7D7DCD52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8790"/>
            <a:ext cx="4212000" cy="3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48063"/>
              </p:ext>
            </p:extLst>
          </p:nvPr>
        </p:nvGraphicFramePr>
        <p:xfrm>
          <a:off x="900113" y="5229225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2088D8C-ECE1-A07C-D44F-4DE71F20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98444"/>
            <a:ext cx="7992000" cy="27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15172"/>
              </p:ext>
            </p:extLst>
          </p:nvPr>
        </p:nvGraphicFramePr>
        <p:xfrm>
          <a:off x="900113" y="5013176"/>
          <a:ext cx="7704335" cy="8303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4DF3A56-C67D-6EE7-3F59-FF45F8432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704000" cy="27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291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€ 75,- Zubehörgutschein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374A466-B066-B0C2-8EF5-B508B37A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8"/>
            <a:ext cx="7128000" cy="41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BF71-5390-6A4F-565D-1FF4BA23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5DDCAE8-D3F5-E689-EAA8-104E50DF4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1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Economy-Service für Fahrzeuge ab 4 Jahre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C11918A-0C1A-659E-5B62-B476DA6D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40000" cy="2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35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0122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C9794A9-C00B-452B-C63C-95F3EC8308CE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114A7D-BDE0-F13C-2D90-67F04CFD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9" y="908062"/>
            <a:ext cx="2808000" cy="3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65993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8204984-E539-B15E-D055-FB5504A49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6151"/>
            <a:ext cx="6300000" cy="38699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E6B310-0E25-2A8A-F181-E09DC3F6362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15E-07FF-4B6C-F13C-EC0F4151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A42E32-F0EA-590D-9D0D-A7EB52134DF5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A0D35DF3-18ED-A36C-19ED-8F1510059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20688"/>
            <a:ext cx="5508000" cy="43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12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05C4-33DD-99D9-DFD1-DCCBE8EA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27B32A4-30C8-5CE5-C977-4FBE76CD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00144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9A9947D-0DDE-CF39-59DE-56A8B8FB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0239"/>
            <a:ext cx="7920000" cy="28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4876-4D09-1BAA-3B84-FF12A22E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7E33EC7-C01A-2AB8-8C8B-D75ED897F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38589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Anhängerkupplung,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F6CEA7-3313-791F-6FAF-2839286E4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7920000" cy="32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9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A8045-6EC5-AA42-79FE-7874B27C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28FD61-758D-1654-0E45-B1F14C19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6962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Dach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3436FC-4016-F564-B008-EFE07B1B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43"/>
            <a:ext cx="7920000" cy="27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1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C774-6CF6-016D-20C4-9175CF01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5F2392B-AE70-DC5D-0725-3BC121AA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223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Ultraschall-Marderabwehrgerät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0C88FB3-C955-0028-A916-E0229F754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9" y="908051"/>
            <a:ext cx="7920000" cy="31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3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994F-DBD3-3260-AE26-301B3E8D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D5E679-EF01-DF8A-3759-F1399F6A5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9363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Armlehnen-Erhöhung für Scala/ Kamiq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5FFFEB4-ADD7-255F-EA76-46CF578E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4" y="873336"/>
            <a:ext cx="7927876" cy="2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6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4471-78D3-8B2F-6C97-AF1433D9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FA5A03-605E-0D9F-8491-695A80CC8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6516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Ladekabelreiniger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A77A098-54BD-C20A-4974-B755FEC0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1" y="1052736"/>
            <a:ext cx="7920000" cy="30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22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EAB7-E10A-D5B7-EB2E-B4096B0A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435781-FA60-BF5A-19BA-746B71AD9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1411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Fußstützen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€ 91,30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1C78FE9-8DA7-9487-5F5B-CF51D3B05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6041"/>
            <a:ext cx="7920000" cy="28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0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77296-0450-7C91-A978-B1AC3914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E8588F7-FFD6-202D-8152-1F0CADBF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33778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Textilfußmatten-Set Premium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1C18725-C642-73D4-2E54-FFC9F0C4A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4204"/>
            <a:ext cx="7920000" cy="27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4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F4BB-8164-054D-3901-17F4C875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E9696AF-D904-AF9E-6F3E-63FA619D4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5395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3F1F2F0-2EE5-FE49-CFB8-7B0CF0ED5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3616"/>
            <a:ext cx="7920000" cy="2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98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2D53-F59F-754A-C41B-DEAFAC49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E6B7774-3846-8A13-8C68-7054A2A0F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539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Nachfüllpack Displayreiniger 2 in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8523B0F-7648-A0E2-51FF-D765E67FF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" y="936059"/>
            <a:ext cx="7920000" cy="28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3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E4C5-9E77-0FA2-22D2-7AA9306A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10357D-56BD-7197-D9BA-AA4CF9255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26339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Frühjahrs-Pflegeset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46DD019-AF85-F162-E0B5-407EB0AF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8501"/>
            <a:ext cx="7920000" cy="28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B405-0DD0-05FD-67F7-AB5A3847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603D16-BD85-CE19-6D63-E13688A90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4387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Klimaanlagen-Desinfektion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363799C-EA9A-2687-3098-205A6BEA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2"/>
            <a:ext cx="7524000" cy="36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08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9CA2-51B4-C1C6-5574-B31BE61A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A338DB-E113-C773-FCDC-005E6FD8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8189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auf Ersatzteile rund um die Klimaanlage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8D5D586-5C9E-3813-91CF-5B0D2ABB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3749"/>
            <a:ext cx="7884000" cy="28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31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431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5984BEA-9903-F88B-3B8F-7FB24225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66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E7DF4A6-3D12-D1CC-B001-82352402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12000" cy="35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Bildschirmpräsentation (4:3)</PresentationFormat>
  <Paragraphs>873</Paragraphs>
  <Slides>110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110</vt:i4>
      </vt:variant>
    </vt:vector>
  </HeadingPairs>
  <TitlesOfParts>
    <vt:vector size="114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1090</cp:revision>
  <dcterms:created xsi:type="dcterms:W3CDTF">2019-01-31T14:56:12Z</dcterms:created>
  <dcterms:modified xsi:type="dcterms:W3CDTF">2025-05-29T14:58:24Z</dcterms:modified>
</cp:coreProperties>
</file>