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sldIdLst>
    <p:sldId id="353" r:id="rId2"/>
    <p:sldId id="826" r:id="rId3"/>
    <p:sldId id="983" r:id="rId4"/>
    <p:sldId id="1199" r:id="rId5"/>
    <p:sldId id="900" r:id="rId6"/>
    <p:sldId id="901" r:id="rId7"/>
    <p:sldId id="790" r:id="rId8"/>
    <p:sldId id="1197" r:id="rId9"/>
    <p:sldId id="726" r:id="rId10"/>
    <p:sldId id="262" r:id="rId11"/>
    <p:sldId id="568" r:id="rId12"/>
    <p:sldId id="356" r:id="rId13"/>
    <p:sldId id="1164" r:id="rId14"/>
    <p:sldId id="1047" r:id="rId15"/>
    <p:sldId id="1190" r:id="rId16"/>
    <p:sldId id="884" r:id="rId17"/>
    <p:sldId id="848" r:id="rId18"/>
    <p:sldId id="358" r:id="rId19"/>
    <p:sldId id="1165" r:id="rId20"/>
    <p:sldId id="944" r:id="rId21"/>
    <p:sldId id="831" r:id="rId22"/>
    <p:sldId id="1166" r:id="rId23"/>
    <p:sldId id="886" r:id="rId24"/>
    <p:sldId id="1104" r:id="rId25"/>
    <p:sldId id="1208" r:id="rId26"/>
    <p:sldId id="936" r:id="rId27"/>
    <p:sldId id="361" r:id="rId28"/>
    <p:sldId id="904" r:id="rId29"/>
    <p:sldId id="1125" r:id="rId30"/>
    <p:sldId id="1209" r:id="rId31"/>
    <p:sldId id="1173" r:id="rId32"/>
    <p:sldId id="1096" r:id="rId33"/>
    <p:sldId id="1202" r:id="rId34"/>
    <p:sldId id="1201" r:id="rId35"/>
    <p:sldId id="1151" r:id="rId36"/>
    <p:sldId id="1203" r:id="rId37"/>
    <p:sldId id="851" r:id="rId38"/>
    <p:sldId id="1130" r:id="rId39"/>
    <p:sldId id="989" r:id="rId40"/>
    <p:sldId id="1098" r:id="rId41"/>
    <p:sldId id="1204" r:id="rId42"/>
    <p:sldId id="852" r:id="rId43"/>
    <p:sldId id="890" r:id="rId44"/>
    <p:sldId id="294" r:id="rId45"/>
    <p:sldId id="295" r:id="rId46"/>
    <p:sldId id="366" r:id="rId47"/>
    <p:sldId id="607" r:id="rId48"/>
    <p:sldId id="1037" r:id="rId49"/>
    <p:sldId id="891" r:id="rId50"/>
    <p:sldId id="1067" r:id="rId51"/>
    <p:sldId id="1028" r:id="rId52"/>
    <p:sldId id="1015" r:id="rId53"/>
    <p:sldId id="1205" r:id="rId54"/>
    <p:sldId id="1229" r:id="rId55"/>
    <p:sldId id="1230" r:id="rId56"/>
    <p:sldId id="1231" r:id="rId57"/>
    <p:sldId id="1210" r:id="rId58"/>
    <p:sldId id="1211" r:id="rId59"/>
    <p:sldId id="367" r:id="rId60"/>
    <p:sldId id="1206" r:id="rId61"/>
    <p:sldId id="299" r:id="rId62"/>
    <p:sldId id="368" r:id="rId63"/>
    <p:sldId id="1168" r:id="rId64"/>
    <p:sldId id="1102" r:id="rId65"/>
    <p:sldId id="370" r:id="rId66"/>
    <p:sldId id="1135" r:id="rId67"/>
    <p:sldId id="1212" r:id="rId68"/>
    <p:sldId id="371" r:id="rId69"/>
    <p:sldId id="1182" r:id="rId70"/>
    <p:sldId id="1232" r:id="rId71"/>
    <p:sldId id="318" r:id="rId72"/>
    <p:sldId id="373" r:id="rId73"/>
    <p:sldId id="811" r:id="rId74"/>
    <p:sldId id="1193" r:id="rId75"/>
    <p:sldId id="1207" r:id="rId76"/>
    <p:sldId id="1227" r:id="rId77"/>
    <p:sldId id="1217" r:id="rId78"/>
    <p:sldId id="1218" r:id="rId79"/>
    <p:sldId id="1219" r:id="rId80"/>
    <p:sldId id="1220" r:id="rId81"/>
    <p:sldId id="1221" r:id="rId82"/>
    <p:sldId id="1222" r:id="rId83"/>
    <p:sldId id="1223" r:id="rId84"/>
    <p:sldId id="1224" r:id="rId85"/>
    <p:sldId id="1225" r:id="rId86"/>
    <p:sldId id="1226" r:id="rId87"/>
    <p:sldId id="1228" r:id="rId88"/>
    <p:sldId id="1158" r:id="rId89"/>
    <p:sldId id="1159" r:id="rId90"/>
    <p:sldId id="1160" r:id="rId91"/>
    <p:sldId id="1234" r:id="rId92"/>
    <p:sldId id="1233" r:id="rId93"/>
    <p:sldId id="1039" r:id="rId94"/>
    <p:sldId id="932" r:id="rId95"/>
    <p:sldId id="931" r:id="rId96"/>
    <p:sldId id="1162" r:id="rId97"/>
    <p:sldId id="1194" r:id="rId98"/>
    <p:sldId id="1213" r:id="rId99"/>
    <p:sldId id="1147" r:id="rId100"/>
    <p:sldId id="1171" r:id="rId101"/>
    <p:sldId id="1214" r:id="rId102"/>
    <p:sldId id="1235" r:id="rId103"/>
    <p:sldId id="670" r:id="rId104"/>
    <p:sldId id="993" r:id="rId105"/>
    <p:sldId id="1215" r:id="rId106"/>
    <p:sldId id="1216" r:id="rId107"/>
    <p:sldId id="1155" r:id="rId108"/>
    <p:sldId id="981" r:id="rId10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294">
          <p15:clr>
            <a:srgbClr val="A4A3A4"/>
          </p15:clr>
        </p15:guide>
        <p15:guide id="3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9542" autoAdjust="0"/>
  </p:normalViewPr>
  <p:slideViewPr>
    <p:cSldViewPr>
      <p:cViewPr varScale="1">
        <p:scale>
          <a:sx n="127" d="100"/>
          <a:sy n="127" d="100"/>
        </p:scale>
        <p:origin x="492" y="120"/>
      </p:cViewPr>
      <p:guideLst>
        <p:guide orient="horz" pos="572"/>
        <p:guide orient="horz" pos="3294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BDFB6-B163-4813-B232-4160628B7A86}" type="datetimeFigureOut">
              <a:rPr lang="de-DE" smtClean="0"/>
              <a:t>17.04.2025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CFE3-8961-4E57-B578-45444DAA1D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48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CFE3-8961-4E57-B578-45444DAA1D31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64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17.04.2025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17.04.2025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17.04.2025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17.04.2025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17.04.2025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17.04.2025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17.04.2025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17.04.2025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17.04.2025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17.04.2025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17.04.2025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17.04.2025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bmw.de/de/topics/service-zubehoer/bmw-service/service-5plus.html" TargetMode="Externa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hyperlink" Target="https://www.toyota.de/zubehoer-service/zubehoer/standheizung" TargetMode="Externa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hyperlink" Target="https://tos.toyota-digital.de/" TargetMode="Externa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hyperlink" Target="https://www.toyota.de/zubehoer-service/angebote-tipps/fruehjahrsangebote" TargetMode="Externa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hyperlink" Target="https://www.volkswagen.de/de/besitzer-und-service/service-und-ersatzteile/inspektion-und-hu-au.html" TargetMode="Externa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hyperlink" Target="https://www.volkswagen.de/de/besitzer-und-nutzer/zubehoer-und-ersatzteile.html/__layer/layers/besitzer-und-nutzer/zubehoer-und-ersatzteile/zubehoer-und-ersatzteile/economy-teile/master.layer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bmw.de/de/topics/service-zubehoer/original-bmwteile/original-bmw-teile.html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citroen.de/wartung-services/aktuelle-angebote.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citroen.de/wartung-services/aktuelle-angebote/5plus-service.html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dacia.de/wartung/dacia-treuegarantie.html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dacia.de/aktuelle-aktion.html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dsautomobiles.de/mein-ds/wartung-services/aktuelle-angebote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dsautomobiles.de/mein-ds/wartung-services/aktuelle-angebote.html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fiat.de/besitzer/fiat-expertise/aktuelle-angebote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ford.de/service/service-und-reparatur/aktionen-angebote/windschutzscheibe-und-wischer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ford.de/service/service-und-reparatur/aktionen-angebote/fruehling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ford.de/service/service-und-reparatur/wartung/ford-economy-service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hyundai.com/de/de/service/serviceleistungen/uebersicht.html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hyundai.com/de/de/service-zubehoer/service/uebersicht.html#tab-sicherheits-chec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alfaromeo.de/mopar/angebote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hyundai.com/de/de/beratung-kauf/zubehoer/uebersicht/saisonangebote.html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hyundai.com/de/de/service/serviceleistungen/uebersicht.html#tab-hauptuntersuchung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jaguar.de/service-und-zubehor/saisonale-angebote/fruehling.html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jeep.de/mopar/komplettpreis-angebote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jeep.de/mopar/scheibenwischer-2025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kia.com/de/service/serviceangebote/kia-fruehjahrsangebote/#vehicle-health-check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alfaromeo.de/mopar/angebote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kia.com/de/service/serviceangebote/angebote/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mercedes-benz.de/passengercars/services/service-select.html?gad_source=1&amp;gclid=CjwKCAjw9IayBhBJEiwAVuc3fpqDIlQhkVXgiQFZrGB_BqnaLJEXDYeX-1jPLwyC7B698w1jnpUTshoCvM4QAvD_BwE&amp;gclsrc=aw.ds#/eligible-vehicles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www.mercedes-benz.de/passengercars/parts-accessoires/genuine-parts-accessories/parts-portfolio.module.html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mercedes-benz.de/passengercars/parts-accessoires/genuine-parts-accessories/genuine-parts.module.html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mini.de/de_DE/home/services/service5plus.html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mini.de/de_DE/home/services/service5plus.html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mitsubishi-motors.de/service-zubehoer/service" TargetMode="Externa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nissan.de/kunden/angebote/7plus.html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www.nissan.de/kunden/angebote/fr%C3%BChjahrsangebote.html" TargetMode="Externa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s://www.nissan.de/kunden/angebote/fr%C3%BChjahrsangebote.html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www.nissan.de/kunden/angebote/fr%C3%BChjahrsangebote.html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audi.de/de/service-zubehoer/audi-services/" TargetMode="Externa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www.opel.de/service/angebote/aktuell.html" TargetMode="Externa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s://www.opel.de/service/angebote/5plus-service.html" TargetMode="Externa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www.peugeot.de/service/meinen-peugeot-warten/aktuelle-angebote.html" TargetMode="Externa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www.peugeot.de/service/meinen-peugeot-warten/aktuelle-angebote/5plus-service.html" TargetMode="Externa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s://www.renault.de/services/economyparts-fahrzeug-werterhalt.html" TargetMode="Externa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s://www.renault.de/service/aktuelle-aktionen.html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audi.de/de/brand/de/service-zubehoer/reparatur-und-service/instandhaltung/audi-batterie-check.html" TargetMode="Externa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hyperlink" Target="https://www.skoda-auto.de/service/original-teile" TargetMode="Externa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hyperlink" Target="https://www.skoda-auto.de/service/clever-service-vorteilspreise" TargetMode="Externa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hyperlink" Target="https://www.skoda-auto.de/service/original-teile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audi.de/de/service-zubehoer/audi-services/" TargetMode="Externa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hyperlink" Target="https://www.subaru.de/kostenbremse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hyperlink" Target="https://www.subaru.de/kostenbremse" TargetMode="Externa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hyperlink" Target="https://www.subaru.de/klimadesinfektion" TargetMode="Externa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hyperlink" Target="https://www.subaru.de/klimadesinfektion" TargetMode="Externa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s://auto.suzuki.de/service/wartung-service" TargetMode="Externa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hyperlink" Target="https://www.toyota.de/zubehoer-service/angebote-tipps/winterangebote" TargetMode="Externa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hyperlink" Target="https://www.toyota.de/zubehoer-service/angebote-tipps/fruehjahrsangebote" TargetMode="Externa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hyperlink" Target="https://www.toyota.de/zubehoer-service/angebote-tipps/winterangebote" TargetMode="Externa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s://www.toyota.de/service_und_zubehoer/angebote_und_tipps/hauptuntersuchun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Service-Angebote auf den Internetseiten der Fabrikate </a:t>
            </a:r>
            <a:br>
              <a:rPr lang="de-DE" sz="2400" b="1" dirty="0">
                <a:latin typeface="Arial" pitchFamily="34" charset="0"/>
                <a:cs typeface="Arial" pitchFamily="34" charset="0"/>
              </a:rPr>
            </a:br>
            <a:r>
              <a:rPr lang="de-DE" sz="2400" b="1" dirty="0">
                <a:latin typeface="Arial" pitchFamily="34" charset="0"/>
                <a:cs typeface="Arial" pitchFamily="34" charset="0"/>
              </a:rPr>
              <a:t> April 2025</a:t>
            </a:r>
          </a:p>
        </p:txBody>
      </p:sp>
    </p:spTree>
    <p:extLst>
      <p:ext uri="{BB962C8B-B14F-4D97-AF65-F5344CB8AC3E}">
        <p14:creationId xmlns:p14="http://schemas.microsoft.com/office/powerpoint/2010/main" val="5919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78121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BMW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20 % Ersparnis für BMW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FBEDAE5D-82EB-ADC6-FE27-D801E5E14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5"/>
            <a:ext cx="7380000" cy="31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2C026-4691-68C2-A907-7E25C1356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9786A0B-9722-D004-0F0B-FDEA11076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32780"/>
              </p:ext>
            </p:extLst>
          </p:nvPr>
        </p:nvGraphicFramePr>
        <p:xfrm>
          <a:off x="900113" y="5229200"/>
          <a:ext cx="7740000" cy="11064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Standheizung Top Evo 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€ 1.498,00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Standheizung eThermo Top Eco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€ 790,00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542547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EE798D4-78DA-EAEB-8499-4017F7573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8479"/>
            <a:ext cx="3996000" cy="40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5137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34866-7559-0B55-9562-8B4981E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4E7DC94-45E9-85B2-6FE7-632D7E054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88897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10 % Rabatt auf Toyota Transportlösungen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40E1675F-A9F7-5E4E-5861-5BF0B6E3D74E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7130814-B382-4A21-DE9A-299B478FF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5843"/>
            <a:ext cx="3600000" cy="412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2672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26103-16E6-FE2E-EE71-B15934B21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07F1FD2-542C-1EF8-D205-E53F3BB61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95838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10 % Rabatt im Online-Shop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16E187CF-09DC-8A6B-49C3-8B444DBCDE82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7411CA-7732-5402-888E-F637E0469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050"/>
            <a:ext cx="7200000" cy="375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9033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VW</a:t>
            </a:r>
          </a:p>
        </p:txBody>
      </p:sp>
    </p:spTree>
    <p:extLst>
      <p:ext uri="{BB962C8B-B14F-4D97-AF65-F5344CB8AC3E}">
        <p14:creationId xmlns:p14="http://schemas.microsoft.com/office/powerpoint/2010/main" val="86464904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57336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Frühlings-Check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2AE4CF6B-A724-8450-B3D3-1DAA0EDF7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2" y="925381"/>
            <a:ext cx="7308000" cy="27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46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17CF-5283-A9A0-5DE2-316EF8EE0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1341F48-D1F3-698B-E630-B4E411B5B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26164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 / 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Reifenwechsel und Bremsen-Check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96D29D8-D19C-0569-1518-03B3E4583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05133"/>
            <a:ext cx="4104000" cy="40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0285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FD1C-A34B-5E93-25C4-145017AF0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4BDE371-9887-56FB-9EAB-115D1F948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0406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CEE16DF0-D802-3F59-0004-FD6964482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5843"/>
            <a:ext cx="48387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0734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47530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E21FB6D-1D53-2AE7-CBB8-4D27EF461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1"/>
            <a:ext cx="7740000" cy="31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7786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85152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Economy-Teile für Fahrzeuge älter als 4 Jahre, mit Preisvorteilen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C:\Users\Wiemann\Desktop\Büro\Dreamweaver\Dreamweaver 2023\04 April\Service\Service_Internet\S_VW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1"/>
            <a:ext cx="7920000" cy="31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3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21861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BMW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Wiederaufbereitete 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7" name="Picture 3" descr="C:\Users\Wiemann\Desktop\Büro\Dreamweaver\Dreamweaver 2021\05 Mai\Service\Service_Internet\S_BMW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3" y="908050"/>
            <a:ext cx="6375392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4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Citro</a:t>
            </a:r>
            <a:r>
              <a:rPr lang="de-DE" sz="2400" b="1" dirty="0">
                <a:latin typeface="Arial"/>
                <a:cs typeface="Arial"/>
              </a:rPr>
              <a:t>ën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D1A2F-0FC1-E311-4257-E03272F3F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539B084-9645-30C4-F0A6-2C1081474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491953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Windschutzscheiben-Check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46F52DE9-2C2A-88B4-E905-8F97D422E73C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B7F534-2CEC-A6C9-0382-F156D52A9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19654"/>
            <a:ext cx="7812000" cy="260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3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27176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A4F85F-C60D-4C6F-978C-2C791D01E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" y="935303"/>
            <a:ext cx="7632000" cy="408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5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42E53-5FFD-AAE2-D33F-26A9D907A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FC430DE-AA6B-42E5-FC84-3325FFCEFEAE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Dacia</a:t>
            </a:r>
          </a:p>
        </p:txBody>
      </p:sp>
    </p:spTree>
    <p:extLst>
      <p:ext uri="{BB962C8B-B14F-4D97-AF65-F5344CB8AC3E}">
        <p14:creationId xmlns:p14="http://schemas.microsoft.com/office/powerpoint/2010/main" val="3621686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536657"/>
              </p:ext>
            </p:extLst>
          </p:nvPr>
        </p:nvGraphicFramePr>
        <p:xfrm>
          <a:off x="900113" y="5229200"/>
          <a:ext cx="7740000" cy="1149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 Jahr Garantieverlängerung mit jeder Wartung, für Fahrzeuge bis 6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C2241B6-2C2D-30CA-18A3-78B2B1541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93"/>
            <a:ext cx="4104000" cy="39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64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16543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Service-Sparbuch mit bis zu € 155,- Ersparnis für diverse Serviceleistungen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9724FFB-E754-FEF0-780C-EBC92A955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3" y="980742"/>
            <a:ext cx="3168000" cy="39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4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DS</a:t>
            </a:r>
          </a:p>
        </p:txBody>
      </p:sp>
    </p:spTree>
    <p:extLst>
      <p:ext uri="{BB962C8B-B14F-4D97-AF65-F5344CB8AC3E}">
        <p14:creationId xmlns:p14="http://schemas.microsoft.com/office/powerpoint/2010/main" val="2618650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7DA93-2A89-B3DD-4E84-CBFD80B1D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83C148C-3250-9719-1A5C-D01BAD6F6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939275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Windschutzscheiben-Check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D4F0ED74-A5E9-BCA4-610C-C5752300C664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DD6218-DAC2-7FA3-3F25-87ECD8920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80533"/>
            <a:ext cx="7560000" cy="25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3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Alfa Romeo</a:t>
            </a:r>
          </a:p>
        </p:txBody>
      </p:sp>
    </p:spTree>
    <p:extLst>
      <p:ext uri="{BB962C8B-B14F-4D97-AF65-F5344CB8AC3E}">
        <p14:creationId xmlns:p14="http://schemas.microsoft.com/office/powerpoint/2010/main" val="134392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4896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DA39A8E2-C039-CE06-B1A5-BDDB1F861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4" y="895414"/>
            <a:ext cx="7920000" cy="27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01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Fiat</a:t>
            </a:r>
          </a:p>
        </p:txBody>
      </p:sp>
    </p:spTree>
    <p:extLst>
      <p:ext uri="{BB962C8B-B14F-4D97-AF65-F5344CB8AC3E}">
        <p14:creationId xmlns:p14="http://schemas.microsoft.com/office/powerpoint/2010/main" val="1938436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20EE8-ACCB-717B-0A19-B199ED64E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1030E42-C431-5E48-4627-86A3921CF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401842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Windschutzscheiben-Check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CBC7E894-CD5B-581A-1FC6-42D05FCDA890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F7412B-62EE-F9AE-E223-AEC6B8429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60763"/>
            <a:ext cx="6012000" cy="412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48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Ford</a:t>
            </a:r>
          </a:p>
        </p:txBody>
      </p:sp>
    </p:spTree>
    <p:extLst>
      <p:ext uri="{BB962C8B-B14F-4D97-AF65-F5344CB8AC3E}">
        <p14:creationId xmlns:p14="http://schemas.microsoft.com/office/powerpoint/2010/main" val="2173483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73661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Wischerblätter, inkl.- Einbau für Fz.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€ 45,00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110AF596-9FEA-0FB7-43D3-58701BF55ED4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006C9D7-7372-E5DD-ABB5-86D379267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068"/>
            <a:ext cx="7848000" cy="22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06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841A3-B734-D787-D0A8-9A199F88E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06EA3C6-58CC-2E34-42A9-84543CBE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758213"/>
              </p:ext>
            </p:extLst>
          </p:nvPr>
        </p:nvGraphicFramePr>
        <p:xfrm>
          <a:off x="900113" y="5179614"/>
          <a:ext cx="7740000" cy="17347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4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Frühjahrs-Check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Wischerblätter, inkl.- Einbau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€ 55,00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89686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Reinigungsset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864212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Stauraum-Paket für Transit Custom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€ 1.050,00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791687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1D3790B-0671-6A36-921A-EF292BE7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050"/>
            <a:ext cx="5004000" cy="41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24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226719"/>
              </p:ext>
            </p:extLst>
          </p:nvPr>
        </p:nvGraphicFramePr>
        <p:xfrm>
          <a:off x="900113" y="5229200"/>
          <a:ext cx="7740000" cy="17682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Fahrzeuge älter als 5 Jahre, Ölwechsel inkl. Ölfilter und -dichtung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€ 249,00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Fahrzeuge älter als 5 Jahre, Ölwechsel inkl. Ölfilter und -dichtung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€ 269,00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5666B5F6-A873-3BA7-A54A-B5DA4AF42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884000" cy="319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18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Hyundai</a:t>
            </a:r>
          </a:p>
        </p:txBody>
      </p:sp>
    </p:spTree>
    <p:extLst>
      <p:ext uri="{BB962C8B-B14F-4D97-AF65-F5344CB8AC3E}">
        <p14:creationId xmlns:p14="http://schemas.microsoft.com/office/powerpoint/2010/main" val="3257577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8303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Economy-Service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4" name="Picture 2" descr="D:\Büro\Dreamweaver\2023\07 Juli\Service\Service_Internet\S_Hyunda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883705"/>
            <a:ext cx="3492000" cy="388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99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4320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FC996C-04DE-DBB9-B886-36212FE43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668000" cy="32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5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2134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6FB69F1-D330-51F8-B1CA-9CB89E018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7" y="895350"/>
            <a:ext cx="3456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82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9CF30-1643-6CBC-7332-F86F2299A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DB6EEC5-F29D-9742-C762-2E2FB3971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26400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Frühjahrs-Check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622590BC-EA6D-E86B-E736-97A02CA3D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17110"/>
            <a:ext cx="2556000" cy="400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5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29D6B-ED66-5E34-5976-880B345E3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A34F90D-105F-F3A4-236D-389334C78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1020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883871D-A79D-CE6E-0E4B-FBFF96715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03537"/>
            <a:ext cx="7920000" cy="32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50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0157E-1CB0-3053-4B22-75929ECD2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601FFEE-3E0C-14AB-66FF-BA9F782E5495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Jaguar</a:t>
            </a:r>
          </a:p>
        </p:txBody>
      </p:sp>
    </p:spTree>
    <p:extLst>
      <p:ext uri="{BB962C8B-B14F-4D97-AF65-F5344CB8AC3E}">
        <p14:creationId xmlns:p14="http://schemas.microsoft.com/office/powerpoint/2010/main" val="4109122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EAE32-5D2E-D51A-0F76-D60B64FC4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754E960-8B43-42DF-F088-A18CECAA0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602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Jaguar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Frühlings-Check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27BEA5B7-DC5A-FFDD-C012-47DFDEA06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50" y="913285"/>
            <a:ext cx="7740000" cy="32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4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EF5B7-4739-9506-55CF-F2DEC393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6774539-EEAD-EC32-3E07-FD52416B44E8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Jeep</a:t>
            </a:r>
          </a:p>
        </p:txBody>
      </p:sp>
    </p:spTree>
    <p:extLst>
      <p:ext uri="{BB962C8B-B14F-4D97-AF65-F5344CB8AC3E}">
        <p14:creationId xmlns:p14="http://schemas.microsoft.com/office/powerpoint/2010/main" val="587863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3600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Jeep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20C4A9C-4F13-46DC-4C6F-2617B0B5C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41"/>
            <a:ext cx="6480000" cy="39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43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45484-7E96-7855-4687-6AAB6100E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9446BCF-5B22-4836-3DC9-445969B9E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0203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Jeep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Windschutzscheiben-Check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DA16CE3A-DAF2-0E53-6F17-3A99BF676298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ABDC8BE-F997-ADA2-FF35-B008BA603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30150"/>
            <a:ext cx="7632000" cy="281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95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Kia</a:t>
            </a:r>
          </a:p>
        </p:txBody>
      </p:sp>
    </p:spTree>
    <p:extLst>
      <p:ext uri="{BB962C8B-B14F-4D97-AF65-F5344CB8AC3E}">
        <p14:creationId xmlns:p14="http://schemas.microsoft.com/office/powerpoint/2010/main" val="3223665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359794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Fahrzeug-Check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980C2AC3-D08B-7700-7A10-A29D54C5E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59" y="908091"/>
            <a:ext cx="6156000" cy="40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83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79821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 5+ für Fz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718C100A-6180-AD22-F17E-CCD7C24F9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44"/>
            <a:ext cx="6876000" cy="414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6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CDB53-90BD-B781-DB3D-34401D6FB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0E3D162-7BB1-B6F3-5749-F32E00F23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723010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Windschutzscheiben-Check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62C1445-648C-88CA-2100-CF665585A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6660000" cy="406303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25A5ED7-F053-F4C6-0C50-4CFA617ECC14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645003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0341D-36F6-9463-5888-B5C59C9C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C0D7F0B-A897-2D61-CE75-97B6EB1CD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018683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Smart-Parts mit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696813-B0DA-072B-FC1C-B8B58616D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42" y="908050"/>
            <a:ext cx="7920000" cy="2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9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3216E-7CC9-867A-B2CE-B8A194A97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48F987F-DF6A-DDFA-EC0C-93A5A2AD5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4864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€ 35,- Gutschein für Werkstatt-Service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1964D190-154F-4720-3422-3E8699F04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89718"/>
            <a:ext cx="7956000" cy="24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55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Mercedes</a:t>
            </a:r>
          </a:p>
        </p:txBody>
      </p:sp>
    </p:spTree>
    <p:extLst>
      <p:ext uri="{BB962C8B-B14F-4D97-AF65-F5344CB8AC3E}">
        <p14:creationId xmlns:p14="http://schemas.microsoft.com/office/powerpoint/2010/main" val="1969974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7139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20 % Nachlass auf ausgewählte Services für Fz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E499784-9FB2-C9DA-3EF5-517CDF3A5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2194"/>
            <a:ext cx="5436000" cy="39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67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3640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7DFEA97-114A-C079-0936-F5F7824B9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0" y="908050"/>
            <a:ext cx="706488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75331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Starparts für Fahrzeuge ab 5 Jahre mit 20 %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17018B0-81D7-587D-F045-B4D7C99A7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5" y="908050"/>
            <a:ext cx="722432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Mini</a:t>
            </a:r>
          </a:p>
          <a:p>
            <a:pPr algn="ctr"/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83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49588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20 % Rabatt für Mini ab 5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5B5E05B-AC5D-534D-DC79-DD6BA644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2460"/>
            <a:ext cx="5292000" cy="40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751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Mini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20 % Rabatt auf Service-Pakete für Mini ab 5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4" name="Picture 2" descr="C:\Users\Wiemann\Desktop\Büro\Dreamweaver\Dreamweaver 2020\12 Dezember\Service\Service_Internet\S_Min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99" y="932061"/>
            <a:ext cx="7920000" cy="352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464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Mitsubishi</a:t>
            </a:r>
          </a:p>
        </p:txBody>
      </p:sp>
    </p:spTree>
    <p:extLst>
      <p:ext uri="{BB962C8B-B14F-4D97-AF65-F5344CB8AC3E}">
        <p14:creationId xmlns:p14="http://schemas.microsoft.com/office/powerpoint/2010/main" val="279905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Audi</a:t>
            </a:r>
          </a:p>
        </p:txBody>
      </p:sp>
    </p:spTree>
    <p:extLst>
      <p:ext uri="{BB962C8B-B14F-4D97-AF65-F5344CB8AC3E}">
        <p14:creationId xmlns:p14="http://schemas.microsoft.com/office/powerpoint/2010/main" val="33286811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912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Mitsubishi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66BFC341-5F29-F0E7-CC10-52AB978D8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" y="947899"/>
            <a:ext cx="576047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751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Nissan</a:t>
            </a:r>
          </a:p>
        </p:txBody>
      </p:sp>
    </p:spTree>
    <p:extLst>
      <p:ext uri="{BB962C8B-B14F-4D97-AF65-F5344CB8AC3E}">
        <p14:creationId xmlns:p14="http://schemas.microsoft.com/office/powerpoint/2010/main" val="21406873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830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20 % Rabatt auf Teile, für Fzg. ab 7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B810062-6EE8-4AD6-AA92-791C96420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5855"/>
            <a:ext cx="7056000" cy="40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033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D2F57-8C80-FF97-5B41-B1819C231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A6D3C51-6057-1A8F-5C14-A202C4DAE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1520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€ 714,- bis € 863,-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644B036E-155A-DE17-E4D0-AC69BB8DB40D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C3DEFD-982C-003E-F13C-A4F8F5EDF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050"/>
            <a:ext cx="5868000" cy="40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992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2EF82-8CA0-FA46-EA9F-DB502B180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74E3CB3-9B61-8835-A95B-742484482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9893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Family-Paket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€1.071,- bis  1.377,-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C53BCBF3-A815-185B-1F35-CCE5D5B9338D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5045FF4-7FA8-E000-2D3C-558419AEA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42442"/>
            <a:ext cx="6084000" cy="415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641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18AE9-48F1-BE10-CF30-1E8B19374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4873D87-2301-F737-DAE3-CB1F9B677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9158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Basis-Paket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€ 152,- bis €220,-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7F770839-1F9D-0501-460E-2FC545EF74FA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3654527-9F64-F728-7690-2C08FC486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37"/>
            <a:ext cx="6552000" cy="411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613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D2D8E-F5E6-157C-7F43-FBCA67213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D14ADDC-7AB2-5E64-9518-9A535464EB36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Frühjahrs-Check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93D17DC8-789A-0692-83A2-C54E43B4B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5" y="854502"/>
            <a:ext cx="5184000" cy="416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864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6D48A-D9D9-4E4B-DDED-0372F6279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9183028-B4F5-2B54-CC33-6B8DFE5F1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03676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144339C4-0AC0-5436-4E05-D9F6DDEE9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95359"/>
            <a:ext cx="6156000" cy="419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830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F8EEE-253E-9BE7-E4DB-235ADCDDB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B4BD985-CB27-8C6F-1A6F-736855174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17873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Dachfahrradträger-Paket mit 20 % Rabatt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1384319E-4C6F-7850-E876-0CEE5E4E6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69"/>
            <a:ext cx="7740000" cy="33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767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Opel</a:t>
            </a:r>
          </a:p>
        </p:txBody>
      </p:sp>
    </p:spTree>
    <p:extLst>
      <p:ext uri="{BB962C8B-B14F-4D97-AF65-F5344CB8AC3E}">
        <p14:creationId xmlns:p14="http://schemas.microsoft.com/office/powerpoint/2010/main" val="93532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66692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Car-Check Frühling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638C33EA-006B-D004-F0BA-7D7DCD52E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08790"/>
            <a:ext cx="4212000" cy="385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426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6362A-6DF8-2901-04FF-F21BFE644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48F217A-8F6D-4E49-10B2-5A7998667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648063"/>
              </p:ext>
            </p:extLst>
          </p:nvPr>
        </p:nvGraphicFramePr>
        <p:xfrm>
          <a:off x="900113" y="5229225"/>
          <a:ext cx="7704335" cy="8303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4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5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Windschutzscheiben-Check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10C8D7AF-CBD6-3DAC-3BE3-8B10BEE00E37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088D8C-ECE1-A07C-D44F-4DE71F20E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2" y="798444"/>
            <a:ext cx="7992000" cy="27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336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3838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81D1FDA6-B319-E97E-CF4D-D55F399A7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95414"/>
            <a:ext cx="8100000" cy="20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Peugeot</a:t>
            </a:r>
          </a:p>
        </p:txBody>
      </p:sp>
    </p:spTree>
    <p:extLst>
      <p:ext uri="{BB962C8B-B14F-4D97-AF65-F5344CB8AC3E}">
        <p14:creationId xmlns:p14="http://schemas.microsoft.com/office/powerpoint/2010/main" val="20156108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767F4-2FEA-6454-9D1E-095872D61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ED70353-9512-4C84-A9BA-BB75AC95A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915172"/>
              </p:ext>
            </p:extLst>
          </p:nvPr>
        </p:nvGraphicFramePr>
        <p:xfrm>
          <a:off x="900113" y="5013176"/>
          <a:ext cx="7704335" cy="8303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4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5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Windschutzscheiben-Check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06DBCA6F-25DD-6693-45FD-12CF540CF19B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DF3A56-C67D-6EE7-3F59-FF45F8432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5843"/>
            <a:ext cx="7704000" cy="272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806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98A12-270E-9FE2-B93C-4BDE51257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4545FCD-64A7-9D0D-0983-E79E48F43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4461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DCCFE2C-0151-F425-7E9A-72041FFDA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4" y="908052"/>
            <a:ext cx="7200000" cy="41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237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Renault</a:t>
            </a:r>
          </a:p>
        </p:txBody>
      </p:sp>
    </p:spTree>
    <p:extLst>
      <p:ext uri="{BB962C8B-B14F-4D97-AF65-F5344CB8AC3E}">
        <p14:creationId xmlns:p14="http://schemas.microsoft.com/office/powerpoint/2010/main" val="30353034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9752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 Advantage Teile für Fahrzeuge älter als 4 Jahre, 20 %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4BE666-8451-0F8C-A4A1-E39A30A61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920000" cy="30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52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CE11B-7816-C8FE-A75B-362D0F1B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4F01BE7-2F96-A1C6-E12A-2C81B3469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122910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€ 75,- Zubehörgutschein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F374A466-B066-B0C2-8EF5-B508B37AB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8"/>
            <a:ext cx="7128000" cy="411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465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Seat</a:t>
            </a:r>
          </a:p>
        </p:txBody>
      </p:sp>
    </p:spTree>
    <p:extLst>
      <p:ext uri="{BB962C8B-B14F-4D97-AF65-F5344CB8AC3E}">
        <p14:creationId xmlns:p14="http://schemas.microsoft.com/office/powerpoint/2010/main" val="28505855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8070F-97F3-E043-4216-F20886AF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2759CA4-3845-25D7-0D96-13E430DFE930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Economy-Teile für Fahrzeuge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554" name="Picture 2" descr="D:\Büro\Dreamweaver\2023\07 Juli\Service\Service_Internet\S_Seat_2.jpg">
            <a:extLst>
              <a:ext uri="{FF2B5EF4-FFF2-40B4-BE49-F238E27FC236}">
                <a16:creationId xmlns:a16="http://schemas.microsoft.com/office/drawing/2014/main" id="{06D651BE-D6E9-5ECF-A735-D0A352ECE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7" y="908050"/>
            <a:ext cx="7920000" cy="29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08055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Batterie-Check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72F65F1-8F83-FF8B-32A9-66727AFEA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03585"/>
            <a:ext cx="370471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940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BBF71-5390-6A4F-565D-1FF4BA234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5DDCAE8-D3F5-E689-EAA8-104E50DF4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74891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Economy-Service für Fahrzeuge ab 4 Jahre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FC11918A-0C1A-659E-5B62-B476DA6D0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2"/>
            <a:ext cx="7740000" cy="233887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5CC0F23-F206-0540-55E3-B98882DB52C3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31882135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Austauschteile mit 40 %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578" name="Picture 2" descr="D:\Büro\Dreamweaver\2023\07 Juli\Service\Service_Internet\S_Seat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3" y="885577"/>
            <a:ext cx="7920000" cy="31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Skoda</a:t>
            </a:r>
          </a:p>
        </p:txBody>
      </p:sp>
    </p:spTree>
    <p:extLst>
      <p:ext uri="{BB962C8B-B14F-4D97-AF65-F5344CB8AC3E}">
        <p14:creationId xmlns:p14="http://schemas.microsoft.com/office/powerpoint/2010/main" val="29456370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86374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5A5B93E-7BBD-CBA1-17AF-F290A31B8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2909"/>
            <a:ext cx="7560000" cy="39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6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44924-87ED-41BC-62C6-F8B0B3949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5C4E50D-6014-6B0A-E19C-53C7D38A8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899713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Clever-Service-Vorteilspreise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DCE829D-A3AB-8672-2856-9D3B8F24F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9" y="908072"/>
            <a:ext cx="7524000" cy="37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8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D21F6-442B-333D-69EE-653249996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4A41DF6-B1C4-B4B2-DF29-FC1CB8CB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26661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81BEA0B-09BE-71BB-9D03-E0117F3A9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5"/>
            <a:ext cx="7632000" cy="382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204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85A6C-AF4F-D034-280A-C64F644A1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4248538-4F3B-44AC-133A-171CA6A69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140751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Frühjahrs-Fitness-Check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828DAE70-BC99-5CD2-562A-72765FDA0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20688"/>
            <a:ext cx="5508000" cy="43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688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B05C4-33DD-99D9-DFD1-DCCBE8EA2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27B32A4-30C8-5CE5-C977-4FBE76CDA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800144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Fahrradträger für Anhängerkupplung, 2 Fahrräder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€ 699,00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F9A9947D-0DDE-CF39-59DE-56A8B8FBF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0239"/>
            <a:ext cx="7920000" cy="286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773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74876-4D09-1BAA-3B84-FF12A22E5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7E33EC7-C01A-2AB8-8C8B-D75ED897F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38589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Fahrradträger für Anhängerkupplung, 3 Fahrräder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5F6CEA7-3313-791F-6FAF-2839286E4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50"/>
            <a:ext cx="7920000" cy="320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39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A8045-6EC5-AA42-79FE-7874B27CD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C28FD61-758D-1654-0E45-B1F14C190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69620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Fahrradträger für Dach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€ 219,00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83436FC-4016-F564-B008-EFE07B1BA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5843"/>
            <a:ext cx="7920000" cy="279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0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01CA9-3ECE-BF5E-F58B-143009727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0ABF5F0-2066-CADF-7382-567315863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37580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Austauschteile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0CE5289-691C-6DBA-245E-6421F0E2B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3" y="836712"/>
            <a:ext cx="4968000" cy="40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689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CC774-6CF6-016D-20C4-9175CF010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5F2392B-AE70-DC5D-0725-3BC121AAF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822345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Ultraschall-Marderabwehrgerät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€ 96,00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50C88FB3-C955-0028-A916-E0229F754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9" y="908051"/>
            <a:ext cx="7920000" cy="310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735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B994F-DBD3-3260-AE26-301B3E8D3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1D5E679-EF01-DF8A-3759-F1399F6A5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90979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Armlehnen-Erhöhung für Scala/ Kamiq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€ 11,90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5FFFEB4-ADD7-255F-EA76-46CF578EC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74" y="873336"/>
            <a:ext cx="7927876" cy="28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362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54471-78D3-8B2F-6C97-AF1433D9E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DFA5A03-605E-0D9F-8491-695A80CC8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65169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Ladekabelreiniger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€ 13,50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FA77A098-54BD-C20A-4974-B755FEC09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1" y="1052736"/>
            <a:ext cx="7920000" cy="30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322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6EAB7-E10A-D5B7-EB2E-B4096B0A0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9435781-FA60-BF5A-19BA-746B71AD9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614114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Fußstützen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€ 91,30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61C78FE9-8DA7-9487-5F5B-CF51D3B05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46041"/>
            <a:ext cx="7920000" cy="284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002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77296-0450-7C91-A978-B1AC3914B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E8588F7-FFD6-202D-8152-1F0CADBF3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533778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Textilfußmatten-Set Premium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€ 64,30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51C18725-C642-73D4-2E54-FFC9F0C4A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74204"/>
            <a:ext cx="7920000" cy="27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94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7F4BB-8164-054D-3901-17F4C8752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E9696AF-D904-AF9E-6F3E-63FA619D4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53957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Displayreiniger 2 in 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€ 12,80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3F1F2F0-2EE5-FE49-CFB8-7B0CF0ED5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43616"/>
            <a:ext cx="7920000" cy="28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998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C2D53-F59F-754A-C41B-DEAFAC49C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E6B7774-3846-8A13-8C68-7054A2A0F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053974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Nachfüllpack Displayreiniger 2 in 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€ 11,10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8523B0F-7648-A0E2-51FF-D765E67FF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6" y="936059"/>
            <a:ext cx="7920000" cy="283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239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4E4C5-9E77-0FA2-22D2-7AA9306AA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C10357D-56BD-7197-D9BA-AA4CF9255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226339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Frühjahrs-Pflegeset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€ 21,50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9C9794A9-C00B-452B-C63C-95F3EC8308CE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46DD019-AF85-F162-E0B5-407EB0AFD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28501"/>
            <a:ext cx="7920000" cy="28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213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Subaru</a:t>
            </a:r>
          </a:p>
        </p:txBody>
      </p:sp>
    </p:spTree>
    <p:extLst>
      <p:ext uri="{BB962C8B-B14F-4D97-AF65-F5344CB8AC3E}">
        <p14:creationId xmlns:p14="http://schemas.microsoft.com/office/powerpoint/2010/main" val="27406028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62327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Bremsen-Check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€ 9,95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41BBF554-9DB3-4391-D96B-C388452A3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4312"/>
            <a:ext cx="7668000" cy="30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9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BMW</a:t>
            </a:r>
          </a:p>
        </p:txBody>
      </p:sp>
    </p:spTree>
    <p:extLst>
      <p:ext uri="{BB962C8B-B14F-4D97-AF65-F5344CB8AC3E}">
        <p14:creationId xmlns:p14="http://schemas.microsoft.com/office/powerpoint/2010/main" val="42737924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109482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Wechsel Bremsscheiben und Bremsbeläge vorne, für Forester, statt € 372,48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€ 320,49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5AB3657-3073-064C-96DB-DE62D960B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20636"/>
            <a:ext cx="7380000" cy="28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029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CB405-0DD0-05FD-67F7-AB5A38475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D603D16-BD85-CE19-6D63-E13688A90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43871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Klimaanlagen-Desinfektion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1415D5E1-E83C-757C-4C07-FA11A7E02BA6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363799C-EA9A-2687-3098-205A6BEA0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2"/>
            <a:ext cx="7524000" cy="36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208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59CA2-51B4-C1C6-5574-B31BE61A4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9A338DB-E113-C773-FCDC-005E6FD81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28189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15 % auf Ersatzteile rund um die Klimaanlage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DF0E8549-DAF9-46F5-1FE7-43F8A5B73775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8D5D586-5C9E-3813-91CF-5B0D2ABB7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63749"/>
            <a:ext cx="7884000" cy="28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431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Suzuki</a:t>
            </a:r>
          </a:p>
        </p:txBody>
      </p:sp>
    </p:spTree>
    <p:extLst>
      <p:ext uri="{BB962C8B-B14F-4D97-AF65-F5344CB8AC3E}">
        <p14:creationId xmlns:p14="http://schemas.microsoft.com/office/powerpoint/2010/main" val="194205603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741110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Suzuki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Treuebonus, Verlängerung des Mobilservices bei regelmäßiger Wartung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6" name="Picture 2" descr="C:\Users\Wittig\Desktop\06_Juni\Service\Service_Internet\S_Suzuk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9" y="895897"/>
            <a:ext cx="7920000" cy="26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7299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Toyota</a:t>
            </a:r>
          </a:p>
        </p:txBody>
      </p:sp>
    </p:spTree>
    <p:extLst>
      <p:ext uri="{BB962C8B-B14F-4D97-AF65-F5344CB8AC3E}">
        <p14:creationId xmlns:p14="http://schemas.microsoft.com/office/powerpoint/2010/main" val="311326850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284318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Inspektion für Yaris, inklusive Garantieverlängerung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5984BEA-9903-F88B-3B8F-7FB242254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40672"/>
            <a:ext cx="9144000" cy="44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7214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9DA1B-DF39-2A71-88FB-3C3E98CD7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D7407DF-2FB8-71E4-75DE-ADA183C96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59663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E7DF4A6-3D12-D1CC-B001-82352402E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812000" cy="352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5399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3A5B7-7687-20CB-D164-F1C761240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8A479AB-955C-060B-095F-2DFD494FC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16674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Frühjahrs-Check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1FCC0F2F-630F-8202-A87A-543A36652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9112"/>
            <a:ext cx="7632000" cy="391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7174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6" name="Picture 2" descr="C:\Users\Wiemann\Desktop\Büro\Dreamweaver\Dreamweaver 2023\04 April\Service\Service_Internet\S_Toyota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66" y="925590"/>
            <a:ext cx="7704000" cy="38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4826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1258</Words>
  <Application>Microsoft Office PowerPoint</Application>
  <PresentationFormat>Bildschirmpräsentation (4:3)</PresentationFormat>
  <Paragraphs>876</Paragraphs>
  <Slides>108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108</vt:i4>
      </vt:variant>
    </vt:vector>
  </HeadingPairs>
  <TitlesOfParts>
    <vt:vector size="112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</dc:creator>
  <cp:lastModifiedBy>Wittig</cp:lastModifiedBy>
  <cp:revision>1082</cp:revision>
  <dcterms:created xsi:type="dcterms:W3CDTF">2019-01-31T14:56:12Z</dcterms:created>
  <dcterms:modified xsi:type="dcterms:W3CDTF">2025-04-17T11:08:02Z</dcterms:modified>
</cp:coreProperties>
</file>