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353" r:id="rId2"/>
    <p:sldId id="826" r:id="rId3"/>
    <p:sldId id="983" r:id="rId4"/>
    <p:sldId id="900" r:id="rId5"/>
    <p:sldId id="901" r:id="rId6"/>
    <p:sldId id="1189" r:id="rId7"/>
    <p:sldId id="790" r:id="rId8"/>
    <p:sldId id="1197" r:id="rId9"/>
    <p:sldId id="726" r:id="rId10"/>
    <p:sldId id="262" r:id="rId11"/>
    <p:sldId id="568" r:id="rId12"/>
    <p:sldId id="356" r:id="rId13"/>
    <p:sldId id="1164" r:id="rId14"/>
    <p:sldId id="1047" r:id="rId15"/>
    <p:sldId id="1095" r:id="rId16"/>
    <p:sldId id="1191" r:id="rId17"/>
    <p:sldId id="1190" r:id="rId18"/>
    <p:sldId id="884" r:id="rId19"/>
    <p:sldId id="848" r:id="rId20"/>
    <p:sldId id="358" r:id="rId21"/>
    <p:sldId id="1165" r:id="rId22"/>
    <p:sldId id="944" r:id="rId23"/>
    <p:sldId id="831" r:id="rId24"/>
    <p:sldId id="1166" r:id="rId25"/>
    <p:sldId id="1104" r:id="rId26"/>
    <p:sldId id="886" r:id="rId27"/>
    <p:sldId id="1133" r:id="rId28"/>
    <p:sldId id="936" r:id="rId29"/>
    <p:sldId id="361" r:id="rId30"/>
    <p:sldId id="904" r:id="rId31"/>
    <p:sldId id="1125" r:id="rId32"/>
    <p:sldId id="1173" r:id="rId33"/>
    <p:sldId id="1096" r:id="rId34"/>
    <p:sldId id="1151" r:id="rId35"/>
    <p:sldId id="851" r:id="rId36"/>
    <p:sldId id="1130" r:id="rId37"/>
    <p:sldId id="989" r:id="rId38"/>
    <p:sldId id="1098" r:id="rId39"/>
    <p:sldId id="852" r:id="rId40"/>
    <p:sldId id="890" r:id="rId41"/>
    <p:sldId id="294" r:id="rId42"/>
    <p:sldId id="295" r:id="rId43"/>
    <p:sldId id="366" r:id="rId44"/>
    <p:sldId id="607" r:id="rId45"/>
    <p:sldId id="1037" r:id="rId46"/>
    <p:sldId id="891" r:id="rId47"/>
    <p:sldId id="783" r:id="rId48"/>
    <p:sldId id="1067" r:id="rId49"/>
    <p:sldId id="1028" r:id="rId50"/>
    <p:sldId id="1015" r:id="rId51"/>
    <p:sldId id="1174" r:id="rId52"/>
    <p:sldId id="1181" r:id="rId53"/>
    <p:sldId id="1175" r:id="rId54"/>
    <p:sldId id="1176" r:id="rId55"/>
    <p:sldId id="1177" r:id="rId56"/>
    <p:sldId id="1178" r:id="rId57"/>
    <p:sldId id="1179" r:id="rId58"/>
    <p:sldId id="367" r:id="rId59"/>
    <p:sldId id="1157" r:id="rId60"/>
    <p:sldId id="299" r:id="rId61"/>
    <p:sldId id="368" r:id="rId62"/>
    <p:sldId id="1168" r:id="rId63"/>
    <p:sldId id="1102" r:id="rId64"/>
    <p:sldId id="370" r:id="rId65"/>
    <p:sldId id="1135" r:id="rId66"/>
    <p:sldId id="371" r:id="rId67"/>
    <p:sldId id="1021" r:id="rId68"/>
    <p:sldId id="1182" r:id="rId69"/>
    <p:sldId id="318" r:id="rId70"/>
    <p:sldId id="1192" r:id="rId71"/>
    <p:sldId id="373" r:id="rId72"/>
    <p:sldId id="811" r:id="rId73"/>
    <p:sldId id="1193" r:id="rId74"/>
    <p:sldId id="1107" r:id="rId75"/>
    <p:sldId id="1137" r:id="rId76"/>
    <p:sldId id="1138" r:id="rId77"/>
    <p:sldId id="1139" r:id="rId78"/>
    <p:sldId id="1140" r:id="rId79"/>
    <p:sldId id="1141" r:id="rId80"/>
    <p:sldId id="1142" r:id="rId81"/>
    <p:sldId id="1143" r:id="rId82"/>
    <p:sldId id="1144" r:id="rId83"/>
    <p:sldId id="1145" r:id="rId84"/>
    <p:sldId id="1169" r:id="rId85"/>
    <p:sldId id="1158" r:id="rId86"/>
    <p:sldId id="1159" r:id="rId87"/>
    <p:sldId id="1160" r:id="rId88"/>
    <p:sldId id="1039" r:id="rId89"/>
    <p:sldId id="932" r:id="rId90"/>
    <p:sldId id="931" r:id="rId91"/>
    <p:sldId id="1162" r:id="rId92"/>
    <p:sldId id="1194" r:id="rId93"/>
    <p:sldId id="1147" r:id="rId94"/>
    <p:sldId id="1171" r:id="rId95"/>
    <p:sldId id="1183" r:id="rId96"/>
    <p:sldId id="1195" r:id="rId97"/>
    <p:sldId id="1196" r:id="rId98"/>
    <p:sldId id="670" r:id="rId99"/>
    <p:sldId id="993" r:id="rId100"/>
    <p:sldId id="1155" r:id="rId101"/>
    <p:sldId id="981" r:id="rId10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21.01.2025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21.01.2025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starterbatterien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upraofficial.de/angebote/winter-angebote?_gl=1*g1qoul*_up*MQ..*_gs*MQ..&amp;gclid=Cj0KCQiAsOq6BhDuARIsAGQ4-zj49Hi0mxNGNgWc38Qqjp36z5K5dMz5g7jKmyvBRWShhr7iSWmeYKEaAqLDEALw_wcB&amp;gclsrc=aw.d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/starterbatterien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iat.de/mopar/starterbatterien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kia.com/de/service/serviceangebote/kia-winterangebote/#vehicle-health-check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udi.de/de/brand/de/service-zubehoer/audi-original-zubehoer/saisonale-produkte.html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r-und-ausru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opel.de/service/angebote/starterbatterien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ofortkredit.vwfs.de/?traci_s=DCC:Audi:ORG:Brand:Website:2022-09:Sofortkredit&amp;traci_ie=audi.de:Content:Button::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seat.de/angebote/winter-angebote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seat.de/service-zubehoer/service/uebersicht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aktion-sommer-2024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winter-2024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Januar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2" descr="C:\Users\Wiemann\Desktop\Büro\Dreamweaver\Dreamweaver 2022\04 April\Service\Service_Internet\S_BM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0" y="908050"/>
            <a:ext cx="7920000" cy="34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60548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3D19989-FA17-A86C-F91A-30EBA7566E3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293560-CA75-9EDE-CA5D-74E398C8C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3" y="835843"/>
            <a:ext cx="7920000" cy="43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95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01223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0CDB-8D11-03BE-2C92-4BE0964C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944CA10-A6EB-24F8-854E-26FE5B6C5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56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FDCB519-6C96-BAE9-B28B-B6FE9B98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7937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2022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01CEF3A-5D3D-D3F5-9365-42C01578F5F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3F5D09-9320-A84B-97D6-0D8C17BA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050"/>
            <a:ext cx="7920000" cy="27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13087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E698CE0-A00D-89A8-3621-333DDE68848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C04167-9220-59D6-2763-5EF16A3C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6328"/>
            <a:ext cx="6768000" cy="43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13902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6F68BF-3169-D897-0979-3818DEF3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9" y="908050"/>
            <a:ext cx="7272000" cy="41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29706"/>
              </p:ext>
            </p:extLst>
          </p:nvPr>
        </p:nvGraphicFramePr>
        <p:xfrm>
          <a:off x="900113" y="5179614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Satz 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AC09F29-FBEA-88A8-A4C0-9602872E8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73770"/>
            <a:ext cx="6048152" cy="42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8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55963"/>
              </p:ext>
            </p:extLst>
          </p:nvPr>
        </p:nvGraphicFramePr>
        <p:xfrm>
          <a:off x="900113" y="5229200"/>
          <a:ext cx="7740000" cy="1463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</a:t>
                      </a:r>
                      <a:r>
                        <a:rPr lang="de-DE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Ölwech-sel</a:t>
                      </a: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inkl. -filter,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5A5A49D-426C-840F-CB5C-5AE3D6FBA0A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8263C4-0CAA-3A0E-BF93-719E499C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908050"/>
            <a:ext cx="7920000" cy="25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373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F74058C-8A1F-75CC-9D98-29420519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6131"/>
            <a:ext cx="3888000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125632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FFD9BF5-EB14-75B9-DFC0-29C1D684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1925"/>
            <a:ext cx="5832000" cy="39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1" name="Picture 3" descr="C:\Users\Wittig\Desktop\06_Juni\Service\Service_Internet\S_K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4" y="912283"/>
            <a:ext cx="5004000" cy="39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02701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 Reifengarantie bei Kauf von 4 Winter-Kompletträdern auch für die Serienbereifung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BF9904F-2B85-7274-1BEF-1E1344A87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444000" cy="40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312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3702512-6614-0ACC-6B28-42B5DCD2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5076000" cy="40280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B73A68-2C55-4A32-25B0-72FC3D00043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09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€ 714,- bis € 863,-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B5E303C-95C0-D2EB-215D-E67EFEBF0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22706"/>
            <a:ext cx="5256000" cy="39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0E6C1-F888-A34F-20FE-0FE042C0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3351561-73A9-A977-5966-B4B7888A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6334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1AD849F-6912-9FFE-DF46-8B551FE0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14" y="908050"/>
            <a:ext cx="6228000" cy="39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3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31EBF-D367-9089-1405-2C8863EA7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D32F8DE-5D0E-7AD4-C68A-6FB0499D7789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Ski- und Querträger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D46161B-A756-4E8C-2973-420CD9330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9"/>
            <a:ext cx="7596000" cy="29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4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4E11-01E5-0CEA-2CF2-7F7F7AAB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EBB8BF7-D37E-8E75-FCE7-172C492A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406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€ 1.164,- bis € 1.620,-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2394CA-32AA-95C1-3F1F-36C7E698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0766"/>
            <a:ext cx="5040000" cy="39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5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EAB71-26B5-0797-7B1B-70D13F16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72CAC2-47CF-09B6-9D3C-8EFDBB68A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497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€ 1.087,- bis € 1.377,-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098E369-BCA5-5D8A-AD92-02E5E627A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056000" cy="41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1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6579-17BC-1C62-C0F1-0633603B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94360BF-E2C1-270B-C0E6-EFE96E75E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414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Basis-Paket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 152,- bis € 220,-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BA2553F-5C8C-2276-1C71-1C57FFA46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94"/>
            <a:ext cx="5724000" cy="40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3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2D15-7372-2A6D-61C0-77ACBC7B0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4FD509-F9EC-4413-A76F-6E66CD35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2684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 140,- bis € 202,-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2F4F1EA-D1DA-9561-65FD-4BAFB5EA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264000" cy="41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5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D1AE-6204-7C11-F0D3-5801AD2E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3556064-0363-28B3-26A4-9ABA32A34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5279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40 % Rabatt auf 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D9048BC-2193-AFD5-0D13-C34EBB12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699"/>
            <a:ext cx="7452000" cy="2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92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33469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85995AE-4F58-8F9D-FEC4-DE534F9BBB10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0E481E-922E-0ED3-4840-144FAE9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920000" cy="20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1974-4BF7-11E8-91AB-B6973F00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0C328B-BF74-E4C8-9BF9-45A2CB7C4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6434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Service- und Zubehörfinanzierung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7,31 % bis 10,2 %, 30 Tage zinsfrei, Maximalbetrag € 12.000,-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691271-C57E-01CC-AB1F-948FB471F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0392"/>
            <a:ext cx="6516000" cy="39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8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49875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34653B6-F516-01B8-3EB8-5CCA7885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920000" cy="28820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3A434E-5354-1CAE-577E-F04BCDAC5B5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BB089F-C4F1-E51A-1E1B-61C23EDCD29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8267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8FBE52F-CE72-B4C3-EE24-26CAECAC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4" y="908053"/>
            <a:ext cx="7704000" cy="28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3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532B3-BF37-6657-1A02-07A9B66BC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DDB7213-638B-A081-3121-E93C0E60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18615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Nachlass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4416433-EB75-D51E-32E9-101FF782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4" y="908050"/>
            <a:ext cx="7776000" cy="2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69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1348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C72F8C8-E979-35AB-67B6-FA0FCFA1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4998"/>
            <a:ext cx="4752000" cy="38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219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5067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8D00393-2211-DA09-8148-7EDA3829C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" y="908071"/>
            <a:ext cx="7596000" cy="27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13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6320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Dachbox, 380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F6DDF0F-77D8-0058-687D-ACC03633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40882"/>
            <a:ext cx="7632000" cy="28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322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7497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Dachbox, 400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74A7306-B41B-896C-AB59-BBD17759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7" y="915715"/>
            <a:ext cx="7524000" cy="26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270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96291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Ski-/Snowboardträger, für 5 Paar Ski oder 2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46568ED-46F1-C87C-1B23-F277AB690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9690"/>
            <a:ext cx="7632000" cy="27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96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5564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Skisack, für 4 Paar 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87266A5-827A-CC41-1B5A-A7EDF1D7D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73"/>
            <a:ext cx="7524000" cy="26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8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7BD9C7E-AD0F-3DFA-9D6B-3961597BE2E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92675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€ 20,40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331670E-4E2A-8476-A381-594EF5433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43"/>
            <a:ext cx="7920000" cy="260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75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1394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Schneekettensatz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€ 145,00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750C4243-B509-95B4-98AE-9E579E61A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920000" cy="25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548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6117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Scheibenreiniger-Konzentrat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BFFF21D-205C-ED49-E7D1-3E89629ED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" y="908050"/>
            <a:ext cx="7920000" cy="28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6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1603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Winterscheibenreiniger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E403805-3DCC-8958-F410-FFA78275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908050"/>
            <a:ext cx="7920000" cy="27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734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513E-923B-17B0-A52D-48AF7DDE5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7F87CF-0956-525D-7408-45C433D76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69233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Schneebesen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€ 10,90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81F52A6-FF1F-23CF-94E1-ED73C0481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5" y="923958"/>
            <a:ext cx="7488000" cy="3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54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4318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5984BEA-9903-F88B-3B8F-7FB242254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35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968E79C-1BF8-D4D1-47F1-40EE2CC72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8680"/>
            <a:ext cx="9144000" cy="42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0394-FE4F-07AB-E670-A1942A42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751752D-536C-73A0-D64C-2E43B9945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817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Gutschein auf Zubehör bei Anmeldung bei MyToyotaApp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4081AD-2ED0-7F27-D97F-E787F68F0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7"/>
            <a:ext cx="7920000" cy="36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047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1D1AE-3298-DDB1-C405-615FD7BBC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EF4F12F-65B5-280A-12D4-C8A4626A4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1547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für Zubehör für Land Cruiser und Hilux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9A7DF17-6F8E-419B-DB9C-BED437E9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7" y="835843"/>
            <a:ext cx="4032000" cy="43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6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F972-35B2-DA16-DA28-5E7CF5F24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A253DF4-689C-A6BE-084B-C4AA19CB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738390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für Zubehör für Land Cruiser und Hilux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8B51FA84-DF1F-9DD2-C36E-3378FA2DC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4222"/>
            <a:ext cx="3708000" cy="36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3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8286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63D40A4-F45A-9B66-01D2-707FCE6FC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0" y="943688"/>
            <a:ext cx="7668000" cy="30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6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Bildschirmpräsentation (4:3)</PresentationFormat>
  <Paragraphs>794</Paragraphs>
  <Slides>101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101</vt:i4>
      </vt:variant>
    </vt:vector>
  </HeadingPairs>
  <TitlesOfParts>
    <vt:vector size="105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Wittig</cp:lastModifiedBy>
  <cp:revision>1066</cp:revision>
  <dcterms:created xsi:type="dcterms:W3CDTF">2019-01-31T14:56:12Z</dcterms:created>
  <dcterms:modified xsi:type="dcterms:W3CDTF">2025-01-21T14:41:46Z</dcterms:modified>
</cp:coreProperties>
</file>