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1189" r:id="rId9"/>
    <p:sldId id="790" r:id="rId10"/>
    <p:sldId id="726" r:id="rId11"/>
    <p:sldId id="262" r:id="rId12"/>
    <p:sldId id="568" r:id="rId13"/>
    <p:sldId id="356" r:id="rId14"/>
    <p:sldId id="1164" r:id="rId15"/>
    <p:sldId id="1047" r:id="rId16"/>
    <p:sldId id="1095" r:id="rId17"/>
    <p:sldId id="1191" r:id="rId18"/>
    <p:sldId id="1190" r:id="rId19"/>
    <p:sldId id="884" r:id="rId20"/>
    <p:sldId id="848" r:id="rId21"/>
    <p:sldId id="358" r:id="rId22"/>
    <p:sldId id="1165" r:id="rId23"/>
    <p:sldId id="944" r:id="rId24"/>
    <p:sldId id="831" r:id="rId25"/>
    <p:sldId id="1166" r:id="rId26"/>
    <p:sldId id="1104" r:id="rId27"/>
    <p:sldId id="886" r:id="rId28"/>
    <p:sldId id="1133" r:id="rId29"/>
    <p:sldId id="936" r:id="rId30"/>
    <p:sldId id="361" r:id="rId31"/>
    <p:sldId id="904" r:id="rId32"/>
    <p:sldId id="1125" r:id="rId33"/>
    <p:sldId id="1173" r:id="rId34"/>
    <p:sldId id="1096" r:id="rId35"/>
    <p:sldId id="1167" r:id="rId36"/>
    <p:sldId id="1151" r:id="rId37"/>
    <p:sldId id="851" r:id="rId38"/>
    <p:sldId id="1130" r:id="rId39"/>
    <p:sldId id="989" r:id="rId40"/>
    <p:sldId id="1098" r:id="rId41"/>
    <p:sldId id="852" r:id="rId42"/>
    <p:sldId id="890" r:id="rId43"/>
    <p:sldId id="294" r:id="rId44"/>
    <p:sldId id="295" r:id="rId45"/>
    <p:sldId id="366" r:id="rId46"/>
    <p:sldId id="607" r:id="rId47"/>
    <p:sldId id="1037" r:id="rId48"/>
    <p:sldId id="891" r:id="rId49"/>
    <p:sldId id="783" r:id="rId50"/>
    <p:sldId id="1067" r:id="rId51"/>
    <p:sldId id="1028" r:id="rId52"/>
    <p:sldId id="1015" r:id="rId53"/>
    <p:sldId id="1174" r:id="rId54"/>
    <p:sldId id="1181" r:id="rId55"/>
    <p:sldId id="1175" r:id="rId56"/>
    <p:sldId id="1176" r:id="rId57"/>
    <p:sldId id="1177" r:id="rId58"/>
    <p:sldId id="1178" r:id="rId59"/>
    <p:sldId id="1179" r:id="rId60"/>
    <p:sldId id="367" r:id="rId61"/>
    <p:sldId id="1157" r:id="rId62"/>
    <p:sldId id="299" r:id="rId63"/>
    <p:sldId id="368" r:id="rId64"/>
    <p:sldId id="1168" r:id="rId65"/>
    <p:sldId id="1102" r:id="rId66"/>
    <p:sldId id="370" r:id="rId67"/>
    <p:sldId id="311" r:id="rId68"/>
    <p:sldId id="1135" r:id="rId69"/>
    <p:sldId id="371" r:id="rId70"/>
    <p:sldId id="1021" r:id="rId71"/>
    <p:sldId id="1182" r:id="rId72"/>
    <p:sldId id="318" r:id="rId73"/>
    <p:sldId id="1192" r:id="rId74"/>
    <p:sldId id="373" r:id="rId75"/>
    <p:sldId id="811" r:id="rId76"/>
    <p:sldId id="1193" r:id="rId77"/>
    <p:sldId id="1107" r:id="rId78"/>
    <p:sldId id="1137" r:id="rId79"/>
    <p:sldId id="1138" r:id="rId80"/>
    <p:sldId id="1139" r:id="rId81"/>
    <p:sldId id="1140" r:id="rId82"/>
    <p:sldId id="1141" r:id="rId83"/>
    <p:sldId id="1142" r:id="rId84"/>
    <p:sldId id="1143" r:id="rId85"/>
    <p:sldId id="1144" r:id="rId86"/>
    <p:sldId id="1145" r:id="rId87"/>
    <p:sldId id="1169" r:id="rId88"/>
    <p:sldId id="1170" r:id="rId89"/>
    <p:sldId id="1185" r:id="rId90"/>
    <p:sldId id="1186" r:id="rId91"/>
    <p:sldId id="1187" r:id="rId92"/>
    <p:sldId id="1188" r:id="rId93"/>
    <p:sldId id="1158" r:id="rId94"/>
    <p:sldId id="1159" r:id="rId95"/>
    <p:sldId id="1160" r:id="rId96"/>
    <p:sldId id="1039" r:id="rId97"/>
    <p:sldId id="932" r:id="rId98"/>
    <p:sldId id="931" r:id="rId99"/>
    <p:sldId id="1162" r:id="rId100"/>
    <p:sldId id="1194" r:id="rId101"/>
    <p:sldId id="1147" r:id="rId102"/>
    <p:sldId id="1171" r:id="rId103"/>
    <p:sldId id="1183" r:id="rId104"/>
    <p:sldId id="1195" r:id="rId105"/>
    <p:sldId id="1196" r:id="rId106"/>
    <p:sldId id="670" r:id="rId107"/>
    <p:sldId id="993" r:id="rId108"/>
    <p:sldId id="1155" r:id="rId109"/>
    <p:sldId id="981" r:id="rId1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18.12.2024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18.12.2024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tos.toyota-digital.de/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volkswagen.de/de/besitzer-und-service/service-und-ersatzteile/inspektion-und-hu-au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starterbatterien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mopar/starterbatterien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winter-check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starterbatterien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starterbatterien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jeep.de/mopar/komplettpreis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kia.com/de/service/serviceangebote/kia-winterangebote/#vehicle-health-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opel.de/service/angebote/starterbatterien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seat.de/service-zubehoer/service/uebersicht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clever-service-vorteilspreise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sofortkredit.vwfs.de/?traci_s=DCC:Audi:ORG:Brand:Website:2022-09:Sofortkredit&amp;traci_ie=audi.de:Content:Button::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Dezember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9DA1B-DF39-2A71-88FB-3C3E98CD7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D7407DF-2FB8-71E4-75DE-ADA183C96DF5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Inspektion für Yaris,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968E79C-1BF8-D4D1-47F1-40EE2CC72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48680"/>
            <a:ext cx="9144000" cy="42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539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32780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Top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542547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EE798D4-78DA-EAEB-8499-4017F757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8479"/>
            <a:ext cx="3996000" cy="402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20394-FE4F-07AB-E670-A1942A42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751752D-536C-73A0-D64C-2E43B9945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9388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€ 15,- Gutschein bei Anmeldung bei MyToyotaApp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29E41E84-587D-0405-7224-B16D4D62BDB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E4081AD-2ED0-7F27-D97F-E787F68F0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7"/>
            <a:ext cx="7920000" cy="369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47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1D1AE-3298-DDB1-C405-615FD7BBC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9EF4F12F-65B5-280A-12D4-C8A4626A440F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auf Transport- und Schutz-Zubehör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9A7DF17-6F8E-419B-DB9C-BED437E9F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7" y="835843"/>
            <a:ext cx="4032000" cy="43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96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F972-35B2-DA16-DA28-5E7CF5F24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A253DF4-689C-A6BE-084B-C4AA19CB7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3839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für Zubehör für Land Cruiser und Hilux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F141395-5F5F-3769-053F-F355161788A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51FA84-DF1F-9DD2-C36E-3378FA2DC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44222"/>
            <a:ext cx="3708000" cy="363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9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8828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63D40A4-F45A-9B66-01D2-707FCE6FC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0" y="943688"/>
            <a:ext cx="7668000" cy="30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47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21FB6D-1D53-2AE7-CBB8-4D27EF46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1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1A2F-0FC1-E311-4257-E03272F3F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539B084-9645-30C4-F0A6-2C1081474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3370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6EC633A-F787-A9EB-03E1-64DDF215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3948"/>
            <a:ext cx="6084000" cy="41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3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F0CDB-8D11-03BE-2C92-4BE0964C0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944CA10-A6EB-24F8-854E-26FE5B6C50BA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FDCB519-6C96-BAE9-B28B-B6FE9B98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5793771" cy="39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B73A68-2C55-4A32-25B0-72FC3D00043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1181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2E53-5FFD-AAE2-D33F-26A9D907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FC430DE-AA6B-42E5-FC84-3325FFCEFEAE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362168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3665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2241B6-2C2D-30CA-18A3-78B2B15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3"/>
            <a:ext cx="4104000" cy="3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724FFB-E754-FEF0-780C-EBC92A95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DA93-2A89-B3DD-4E84-CBFD80B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83C148C-3250-9719-1A5C-D01BAD6F6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05208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9CC211-A932-7704-0A4D-191C909B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69003"/>
            <a:ext cx="7452000" cy="38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0EE8-ACCB-717B-0A19-B199ED64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030E42-C431-5E48-4627-86A3921C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20211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3041B9-FF27-157E-C59C-7E29A570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208"/>
            <a:ext cx="5508000" cy="3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39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Komplettpreisprogramm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6F68BF-3169-D897-0979-3818DEF3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9" y="908050"/>
            <a:ext cx="7272000" cy="41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29706"/>
              </p:ext>
            </p:extLst>
          </p:nvPr>
        </p:nvGraphicFramePr>
        <p:xfrm>
          <a:off x="900113" y="5179614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AC09F29-FBEA-88A8-A4C0-9602872E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3770"/>
            <a:ext cx="6048152" cy="42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66974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F27E897-B6D5-C287-9ABA-B0C38FBB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9818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9D6B-ED66-5E34-5976-880B345E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A34F90D-105F-F3A4-236D-389334C78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373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74058C-8A1F-75CC-9D98-2942051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6131"/>
            <a:ext cx="3888000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0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8740-FB8F-951B-3F08-AE3B54EA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7C621F8-EEE8-CECF-4748-B2122C92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916502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BF97DFB-DC79-175A-7F92-3980DDB1E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0"/>
            <a:ext cx="6948000" cy="40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1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360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20C4A9C-4F13-46DC-4C6F-2617B0B5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3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12563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FFD9BF5-EB14-75B9-DFC0-29C1D684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1925"/>
            <a:ext cx="5832000" cy="3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6FB69F1-D330-51F8-B1CA-9CB89E01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0270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von 4 Winter-Kompletträdern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40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€ 714,- bis € 863,-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3B5E303C-95C0-D2EB-215D-E67EFEBF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2706"/>
            <a:ext cx="5256000" cy="39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E6C1-F888-A34F-20FE-0FE042C0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3351561-73A9-A977-5966-B4B7888AA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633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1AD849F-6912-9FFE-DF46-8B551FE0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4" y="908050"/>
            <a:ext cx="6228000" cy="39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3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31EBF-D367-9089-1405-2C8863EA7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32F8DE-5D0E-7AD4-C68A-6FB0499D7789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Ski- und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D46161B-A756-4E8C-2973-420CD933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9"/>
            <a:ext cx="7596000" cy="29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84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94E11-01E5-0CEA-2CF2-7F7F7AAB4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EBB8BF7-D37E-8E75-FCE7-172C492A0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5406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€ 1.164,- bis € 1.620,-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82394CA-32AA-95C1-3F1F-36C7E6985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0766"/>
            <a:ext cx="5040000" cy="39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5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EAB71-26B5-0797-7B1B-70D13F168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72CAC2-47CF-09B6-9D3C-8EFDBB68A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749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€ 1.087,- bis € 1.377,-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098E369-BCA5-5D8A-AD92-02E5E627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056000" cy="41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41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D6579-17BC-1C62-C0F1-0633603B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94360BF-E2C1-270B-C0E6-EFE96E75E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41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152,- bis € 220,-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BA2553F-5C8C-2276-1C71-1C57FFA46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94"/>
            <a:ext cx="5724000" cy="40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4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2D15-7372-2A6D-61C0-77ACBC7B0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4FD509-F9EC-4413-A76F-6E66CD35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4268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140,- bis € 202,-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2F4F1EA-D1DA-9561-65FD-4BAFB5EA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41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05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5D1AE-6204-7C11-F0D3-5801AD2E4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3556064-0363-28B3-26A4-9ABA32A34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0527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40 % Rabatt auf 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D9048BC-2193-AFD5-0D13-C34EBB12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699"/>
            <a:ext cx="7452000" cy="2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5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631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Herbst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14A5B1-E76A-711F-910C-DF7E1ABA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5" y="905923"/>
            <a:ext cx="4212000" cy="39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54345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21B85BD-3D78-4F5B-831B-B0050EFD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9144000" cy="3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2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67F4-2FEA-6454-9D1E-095872D6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ED70353-9512-4C84-A9BA-BB75AC95A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69780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222E29-4ED4-F4D3-E69E-C3E639732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603"/>
            <a:ext cx="7704000" cy="32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0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946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Attraktive Angebote für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C77516-8B52-4698-38F8-C0DC8625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6" y="908050"/>
            <a:ext cx="7380000" cy="28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826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FBE52F-CE72-B4C3-EE24-26CAECAC1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4" y="908053"/>
            <a:ext cx="7704000" cy="28634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4E5CC67-04E2-195F-F656-2A0A531238E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070F-97F3-E043-4216-F20886AF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2759CA4-3845-25D7-0D96-13E430DFE93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>
            <a:extLst>
              <a:ext uri="{FF2B5EF4-FFF2-40B4-BE49-F238E27FC236}">
                <a16:creationId xmlns:a16="http://schemas.microsoft.com/office/drawing/2014/main" id="{06D651BE-D6E9-5ECF-A735-D0A352E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532B3-BF37-6657-1A02-07A9B66BC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DDB7213-638B-A081-3121-E93C0E601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86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Nachlass auf Teile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16102FCA-866F-76CB-4116-4E03B2A4220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416433-EB75-D51E-32E9-101FF782F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4" y="908050"/>
            <a:ext cx="7776000" cy="273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6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4924-87ED-41BC-62C6-F8B0B394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5C4E50D-6014-6B0A-E19C-53C7D38A8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9713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Clever-Service-Vorteilspreise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DCE829D-A3AB-8672-2856-9D3B8F24F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9" y="908072"/>
            <a:ext cx="7524000" cy="37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78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34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72F8C8-E979-35AB-67B6-FA0FCFA1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4998"/>
            <a:ext cx="4752000" cy="38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35067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8D00393-2211-DA09-8148-7EDA3829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9" y="908071"/>
            <a:ext cx="7596000" cy="27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66320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F6DDF0F-77D8-0058-687D-ACC03633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882"/>
            <a:ext cx="7632000" cy="2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1974-4BF7-11E8-91AB-B6973F00C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00C328B-BF74-E4C8-9BF9-45A2CB7C4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7643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Service- und Zubehörfinanzierung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7,31 % bis 10,2 %, 30 Tage zinsfrei, Maximalbetrag € 12.000,-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691271-C57E-01CC-AB1F-948FB471F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392"/>
            <a:ext cx="6516000" cy="39437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FE5430-6A91-3300-B8C5-DB40C4922C7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654180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7497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4A7306-B41B-896C-AB59-BBD17759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7" y="915715"/>
            <a:ext cx="7524000" cy="26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9629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Ski-/Snowboardträger, für 5 Paar Ski oder 2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46568ED-46F1-C87C-1B23-F277AB69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690"/>
            <a:ext cx="7632000" cy="27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556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Skisack, für 4 Paar Ski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87266A5-827A-CC41-1B5A-A7EDF1D7D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3"/>
            <a:ext cx="7524000" cy="26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926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€ 20,40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331670E-4E2A-8476-A381-594EF543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5843"/>
            <a:ext cx="7920000" cy="26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139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750C4243-B509-95B4-98AE-9E579E61A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5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611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Scheibenreiniger-Konzentrat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BFFF21D-205C-ED49-E7D1-3E89629ED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" y="908050"/>
            <a:ext cx="7920000" cy="28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16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E403805-3DCC-8958-F410-FFA78275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908050"/>
            <a:ext cx="7920000" cy="27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513E-923B-17B0-A52D-48AF7DDE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7F87CF-0956-525D-7408-45C433D76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692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Schneebesen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81F52A6-FF1F-23CF-94E1-ED73C0481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5" y="923958"/>
            <a:ext cx="7488000" cy="3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54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D674-3BBD-2920-250B-F599F5CF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50BBED9-189D-14FA-155B-ECAE7BDFB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27219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77458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799977C-556A-0475-C6AF-691FD30F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5"/>
            <a:ext cx="7200000" cy="40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81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60AF-407C-8B8A-2158-0807ABDA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99EA182-5216-9789-5538-5B9DCE5CC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11268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Innenraumreiniger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66586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B0ECB38-95E1-F4D1-D392-3E60F423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6621"/>
            <a:ext cx="7200000" cy="39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D2306-A4E8-AA46-2C4E-08A5437C3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390D6A7-E390-4CB5-1AB0-2790B5ED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018652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Textilfußmattensatz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€ 83,07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58B3DD1-423A-B167-260E-0E19A2B63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9"/>
            <a:ext cx="2232000" cy="39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4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EF97-4010-1569-B783-64D7ACE0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1688F57-C760-4091-98C7-610664D9F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007188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Skisack für 2 Paar Ski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A6BB4A6-713D-5800-9B3D-A8355266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3882"/>
            <a:ext cx="2412000" cy="39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8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116B2-97FB-3FDA-5A4A-40256A1C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342BBB5B-BD76-D390-85BD-86374CD97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47543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Dachbox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Cockpitlotion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€ 9,54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177606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EDA8DF4-36CF-DCFD-5F7E-1F578B9A7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908081"/>
            <a:ext cx="6876000" cy="39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84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27406028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23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BBF554-9DB3-4391-D96B-C388452A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312"/>
            <a:ext cx="7668000" cy="30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24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09482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Wechsel Bremsscheiben und Bremsbeläge vorne, für Forester, statt € 372,48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€ 320,49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5AB3657-3073-064C-96DB-DE62D960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636"/>
            <a:ext cx="7380000" cy="2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29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28431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Inspektion für Yaris, inklusive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5984BEA-9903-F88B-3B8F-7FB242254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40672"/>
            <a:ext cx="9144000" cy="44885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5AED3C-D858-1CCC-FD41-2CB3FA8449C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82117214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Microsoft Office PowerPoint</Application>
  <PresentationFormat>Bildschirmpräsentation (4:3)</PresentationFormat>
  <Paragraphs>922</Paragraphs>
  <Slides>109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109</vt:i4>
      </vt:variant>
    </vt:vector>
  </HeadingPairs>
  <TitlesOfParts>
    <vt:vector size="113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1058</cp:revision>
  <dcterms:created xsi:type="dcterms:W3CDTF">2019-01-31T14:56:12Z</dcterms:created>
  <dcterms:modified xsi:type="dcterms:W3CDTF">2024-12-18T16:11:50Z</dcterms:modified>
</cp:coreProperties>
</file>