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sldIdLst>
    <p:sldId id="353" r:id="rId2"/>
    <p:sldId id="826" r:id="rId3"/>
    <p:sldId id="727" r:id="rId4"/>
    <p:sldId id="983" r:id="rId5"/>
    <p:sldId id="900" r:id="rId6"/>
    <p:sldId id="901" r:id="rId7"/>
    <p:sldId id="1128" r:id="rId8"/>
    <p:sldId id="790" r:id="rId9"/>
    <p:sldId id="726" r:id="rId10"/>
    <p:sldId id="262" r:id="rId11"/>
    <p:sldId id="568" r:id="rId12"/>
    <p:sldId id="356" r:id="rId13"/>
    <p:sldId id="1164" r:id="rId14"/>
    <p:sldId id="1047" r:id="rId15"/>
    <p:sldId id="1095" r:id="rId16"/>
    <p:sldId id="884" r:id="rId17"/>
    <p:sldId id="848" r:id="rId18"/>
    <p:sldId id="358" r:id="rId19"/>
    <p:sldId id="1165" r:id="rId20"/>
    <p:sldId id="944" r:id="rId21"/>
    <p:sldId id="831" r:id="rId22"/>
    <p:sldId id="1166" r:id="rId23"/>
    <p:sldId id="1104" r:id="rId24"/>
    <p:sldId id="886" r:id="rId25"/>
    <p:sldId id="1133" r:id="rId26"/>
    <p:sldId id="936" r:id="rId27"/>
    <p:sldId id="361" r:id="rId28"/>
    <p:sldId id="904" r:id="rId29"/>
    <p:sldId id="1125" r:id="rId30"/>
    <p:sldId id="1172" r:id="rId31"/>
    <p:sldId id="1173" r:id="rId32"/>
    <p:sldId id="1096" r:id="rId33"/>
    <p:sldId id="1167" r:id="rId34"/>
    <p:sldId id="1151" r:id="rId35"/>
    <p:sldId id="851" r:id="rId36"/>
    <p:sldId id="1130" r:id="rId37"/>
    <p:sldId id="989" r:id="rId38"/>
    <p:sldId id="1098" r:id="rId39"/>
    <p:sldId id="852" r:id="rId40"/>
    <p:sldId id="890" r:id="rId41"/>
    <p:sldId id="294" r:id="rId42"/>
    <p:sldId id="295" r:id="rId43"/>
    <p:sldId id="366" r:id="rId44"/>
    <p:sldId id="607" r:id="rId45"/>
    <p:sldId id="1037" r:id="rId46"/>
    <p:sldId id="891" r:id="rId47"/>
    <p:sldId id="783" r:id="rId48"/>
    <p:sldId id="1067" r:id="rId49"/>
    <p:sldId id="1028" r:id="rId50"/>
    <p:sldId id="1015" r:id="rId51"/>
    <p:sldId id="1174" r:id="rId52"/>
    <p:sldId id="1181" r:id="rId53"/>
    <p:sldId id="1175" r:id="rId54"/>
    <p:sldId id="1176" r:id="rId55"/>
    <p:sldId id="1177" r:id="rId56"/>
    <p:sldId id="1178" r:id="rId57"/>
    <p:sldId id="1179" r:id="rId58"/>
    <p:sldId id="367" r:id="rId59"/>
    <p:sldId id="1157" r:id="rId60"/>
    <p:sldId id="299" r:id="rId61"/>
    <p:sldId id="368" r:id="rId62"/>
    <p:sldId id="1168" r:id="rId63"/>
    <p:sldId id="1102" r:id="rId64"/>
    <p:sldId id="370" r:id="rId65"/>
    <p:sldId id="311" r:id="rId66"/>
    <p:sldId id="1135" r:id="rId67"/>
    <p:sldId id="1018" r:id="rId68"/>
    <p:sldId id="371" r:id="rId69"/>
    <p:sldId id="1021" r:id="rId70"/>
    <p:sldId id="1182" r:id="rId71"/>
    <p:sldId id="318" r:id="rId72"/>
    <p:sldId id="1019" r:id="rId73"/>
    <p:sldId id="319" r:id="rId74"/>
    <p:sldId id="320" r:id="rId75"/>
    <p:sldId id="321" r:id="rId76"/>
    <p:sldId id="322" r:id="rId77"/>
    <p:sldId id="323" r:id="rId78"/>
    <p:sldId id="373" r:id="rId79"/>
    <p:sldId id="811" r:id="rId80"/>
    <p:sldId id="1107" r:id="rId81"/>
    <p:sldId id="1137" r:id="rId82"/>
    <p:sldId id="1138" r:id="rId83"/>
    <p:sldId id="1139" r:id="rId84"/>
    <p:sldId id="1140" r:id="rId85"/>
    <p:sldId id="1141" r:id="rId86"/>
    <p:sldId id="1142" r:id="rId87"/>
    <p:sldId id="1143" r:id="rId88"/>
    <p:sldId id="1144" r:id="rId89"/>
    <p:sldId id="1145" r:id="rId90"/>
    <p:sldId id="1169" r:id="rId91"/>
    <p:sldId id="1170" r:id="rId92"/>
    <p:sldId id="1185" r:id="rId93"/>
    <p:sldId id="1186" r:id="rId94"/>
    <p:sldId id="1187" r:id="rId95"/>
    <p:sldId id="1188" r:id="rId96"/>
    <p:sldId id="1158" r:id="rId97"/>
    <p:sldId id="1159" r:id="rId98"/>
    <p:sldId id="1160" r:id="rId99"/>
    <p:sldId id="1039" r:id="rId100"/>
    <p:sldId id="932" r:id="rId101"/>
    <p:sldId id="931" r:id="rId102"/>
    <p:sldId id="1162" r:id="rId103"/>
    <p:sldId id="1147" r:id="rId104"/>
    <p:sldId id="1171" r:id="rId105"/>
    <p:sldId id="1183" r:id="rId106"/>
    <p:sldId id="1184" r:id="rId107"/>
    <p:sldId id="670" r:id="rId108"/>
    <p:sldId id="993" r:id="rId109"/>
    <p:sldId id="1155" r:id="rId110"/>
    <p:sldId id="981" r:id="rId11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 varScale="1">
        <p:scale>
          <a:sx n="114" d="100"/>
          <a:sy n="114" d="100"/>
        </p:scale>
        <p:origin x="1578" y="114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25.11.2024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25.11.2024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25.11.2024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25.11.2024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25.11.2024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25.11.2024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25.11.2024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25.11.2024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25.11.2024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25.11.2024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25.11.2024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25.11.2024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25.11.2024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https://www.toyota.de/zubehoer-service/zubehoer/standheizung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tos.toyota-digital.de/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hyperlink" Target="https://www.volkswagen.de/de/besitzer-und-service/service-und-ersatzteile/inspektion-und-hu-au.html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citroen.de/wartung-services/aktuelle-angebote/starterbatterien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dacia.de/wartung/dacia-treuegaranti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fiat.de/mopar/starterbatterien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ford.de/service/service-und-reparatur/aktionen-angebote/winter-check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hyundai.com/de/de/service/serviceleistungen/uebersicht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hyundai.com/de/de/service-zubehoer/service/uebersicht.html#tab-sicherheits-check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starterbatterien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hyundai.com/de/de/beratung-kauf/zubehoer/uebersicht/saisonangebote.html#tab-schneeketten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hyundai.com/de/de/beratung-kauf/zubehoer/uebersicht/saisonangebote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jeep.de/mopar/starterbatterien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jeep.de/mopar/komplettpreis-angebot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kia.com/de/service/serviceangebote/kia-winterangebote/#vehicle-health-check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mercedes-benz.de/passengercars/services/service-select.html?gad_source=1&amp;gclid=CjwKCAjw9IayBhBJEiwAVuc3fpqDIlQhkVXgiQFZrGB_BqnaLJEXDYeX-1jPLwyC7B698w1jnpUTshoCvM4QAvD_BwE&amp;gclsrc=aw.ds#/eligible-vehicles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nissan.de/kunden/angebote/winterkampagne.html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nissan.de/kunden/angebote/winterkampagne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nissan.de/kunden/angebote/winterkampagn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opel.de/service/angebote/starterbatterien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udi.de/de/brand/de/service-zubehoer/audi-original-zubehoer/saisonale-produkt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opel.de/service/angebote/5plus-servic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peugeot.de/service/meinen-peugeot-warten/aktuelle-angebote/5plus-servic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www.seat.de/angebote/winter-angebote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skoda-auto.de/service/aktion-sommer-2024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skoda-auto.de/service/aktion-winter-2024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shop.skoda-auto.de/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shop.skoda-auto.de/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shop.skoda-auto.de/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hyperlink" Target="https://shop.skoda-auto.de/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shop.skoda-auto.de/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hyperlink" Target="https://www.subaru.de/kostenbremse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hyperlink" Target="https://www.subaru.de/kostenbremse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 November 2024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181337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Reifenwechsel-Service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38837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A238F8DE-7A8C-5AAA-359C-85ABD3D4D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3780000" cy="40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721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482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2C026-4691-68C2-A907-7E25C1356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29786A0B-9722-D004-0F0B-FDEA11076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732780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Standheizung Top Evo 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€ 1.498,00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Standheizung eThermo Top Eco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2542547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18A319BF-6C9C-D212-C546-EE0E2781BD79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E798D4-78DA-EAEB-8499-4017F7573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8479"/>
            <a:ext cx="3996000" cy="402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5137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20394-FE4F-07AB-E670-A1942A425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751752D-536C-73A0-D64C-2E43B9945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874629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10 % Rabatt auf Transport- und Schutz-Zubehör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29E41E84-587D-0405-7224-B16D4D62BDB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9D92BC-4768-438D-4E73-2D336BC15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7" y="835843"/>
            <a:ext cx="4032000" cy="43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0470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E73F3-6148-4071-4DFB-22692A7DD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41351043-DF20-8F2C-C28D-F494EBCA0A63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10 % Rabatt mit Gutschein im Toyota Online Shop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BF0C7EC-804B-C308-8E30-72712906E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050"/>
            <a:ext cx="7704000" cy="37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391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660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Herbst-/Winter-Check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8821B34-4050-0969-50D3-0507C1F8B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1" y="935291"/>
            <a:ext cx="7560000" cy="307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3475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E21FB6D-1D53-2AE7-CBB8-4D27EF461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740000" cy="31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77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D1A2F-0FC1-E311-4257-E03272F3F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539B084-9645-30C4-F0A6-2C1081474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43370"/>
              </p:ext>
            </p:extLst>
          </p:nvPr>
        </p:nvGraphicFramePr>
        <p:xfrm>
          <a:off x="900113" y="5229200"/>
          <a:ext cx="7740000" cy="1656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52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4951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8926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12285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56EC633A-F787-A9EB-03E1-64DDF2151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23948"/>
            <a:ext cx="6084000" cy="41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39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795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A4F85F-C60D-4C6F-978C-2C791D01E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" y="935303"/>
            <a:ext cx="7632000" cy="40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2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4012230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53665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 Jahr Garantieverlängerung mit jeder Wartung, für Fahrzeuge bis 6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C2241B6-2C2D-30CA-18A3-78B2B1541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93"/>
            <a:ext cx="4104000" cy="39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29724FFB-E754-FEF0-780C-EBC92A955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33" y="980742"/>
            <a:ext cx="3168000" cy="39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7DA93-2A89-B3DD-4E84-CBFD80B1D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583C148C-3250-9719-1A5C-D01BAD6F6A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905208"/>
              </p:ext>
            </p:extLst>
          </p:nvPr>
        </p:nvGraphicFramePr>
        <p:xfrm>
          <a:off x="900113" y="5229200"/>
          <a:ext cx="7740000" cy="1656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4951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€ 114,99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8926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12285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49CC211-A932-7704-0A4D-191C909BF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8" y="969003"/>
            <a:ext cx="7452000" cy="382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35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1530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DA39A8E2-C039-CE06-B1A5-BDDB1F861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4" y="895414"/>
            <a:ext cx="7920000" cy="27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20EE8-ACCB-717B-0A19-B199ED64E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11030E42-C431-5E48-4627-86A3921CF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820211"/>
              </p:ext>
            </p:extLst>
          </p:nvPr>
        </p:nvGraphicFramePr>
        <p:xfrm>
          <a:off x="900113" y="5229200"/>
          <a:ext cx="7740000" cy="1656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52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4951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8926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12285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293041B9-FF27-157E-C59C-7E29A570A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9208"/>
            <a:ext cx="5508000" cy="39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48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1390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Komplettpreisprogramm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E6F68BF-3169-D897-0979-3818DEF3A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89" y="908050"/>
            <a:ext cx="7272000" cy="41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6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629706"/>
              </p:ext>
            </p:extLst>
          </p:nvPr>
        </p:nvGraphicFramePr>
        <p:xfrm>
          <a:off x="900113" y="5179614"/>
          <a:ext cx="7740000" cy="14203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65643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Satz Allwetterfußmatten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€ 54,00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896867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Dachträger für Skier und Snowboards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€ 305,00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2791687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2AC09F29-FBEA-88A8-A4C0-9602872E8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73770"/>
            <a:ext cx="6048152" cy="42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18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4830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6432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FFC996C-04DE-DBB9-B886-36212FE4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668000" cy="329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59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266974"/>
              </p:ext>
            </p:extLst>
          </p:nvPr>
        </p:nvGraphicFramePr>
        <p:xfrm>
          <a:off x="900113" y="5229200"/>
          <a:ext cx="7740000" cy="1656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52 Ah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4951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8926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12285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F27E897-B6D5-C287-9ABA-B0C38FBB4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98182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2D002-EB30-89EB-D6BE-0C9E7AE49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136461A2-072B-7708-E5C2-25E32B1FF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60617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Licht-Test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21E3626C-47A7-2E53-9B8C-3EFF4A177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3600000" cy="411281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4F1EC70-0C38-89FC-3410-0493AEA0D2F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932433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29D6B-ED66-5E34-5976-880B345E3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2A34F90D-105F-F3A4-236D-389334C78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7373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F74058C-8A1F-75CC-9D98-29420519B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6131"/>
            <a:ext cx="3888000" cy="409492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A390943-E880-E5E5-565F-47D745C2721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649450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0157E-1CB0-3053-4B22-75929ECD2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601FFEE-3E0C-14AB-66FF-BA9F782E5495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4109122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98740-FB8F-951B-3F08-AE3B54EAF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87C621F8-EEE8-CECF-4748-B2122C92F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916502"/>
              </p:ext>
            </p:extLst>
          </p:nvPr>
        </p:nvGraphicFramePr>
        <p:xfrm>
          <a:off x="900113" y="5229200"/>
          <a:ext cx="7740000" cy="1656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4951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60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€ 114,99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89264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12285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BF97DFB-DC79-175A-7F92-3980DDB1E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0"/>
            <a:ext cx="6948000" cy="405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13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73600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20C4A9C-4F13-46DC-4C6F-2617B0B5C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41"/>
            <a:ext cx="6480000" cy="399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43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125632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FFD9BF5-EB14-75B9-DFC0-29C1D684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1925"/>
            <a:ext cx="5832000" cy="398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83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0341D-36F6-9463-5888-B5C59C9C4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C0D7F0B-A897-2D61-CE75-97B6EB1CD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01868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Smart-Parts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696813-B0DA-072B-FC1C-B8B58616D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2" y="908050"/>
            <a:ext cx="7920000" cy="2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69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521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6FB69F1-D330-51F8-B1CA-9CB89E018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47" y="895350"/>
            <a:ext cx="3456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5713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Nachlass auf ausgewählte Services für Fz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E499784-9FB2-C9DA-3EF5-517CDF3A5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2194"/>
            <a:ext cx="5436000" cy="390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4364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Austauschteile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958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5B5E05B-AC5D-534D-DC79-DD6BA644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2460"/>
            <a:ext cx="5292000" cy="4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464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10270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Reifengarantie bei Kauf von 4 Winter-Kompletträdern auch für die Serienbereifung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F9904F-2B85-7274-1BEF-1E1344A8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444000" cy="4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91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59266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€ 772,- bis € 863,-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E6874AE6-0782-1F78-3F82-E830429D841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B5E303C-95C0-D2EB-215D-E67EFEBF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22706"/>
            <a:ext cx="5256000" cy="399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0E6C1-F888-A34F-20FE-0FE042C02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3351561-73A9-A977-5966-B4B7888AA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26334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3BE8D1B7-8713-38A2-69AC-050EDCB11113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1AD849F-6912-9FFE-DF46-8B551FE00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14" y="908050"/>
            <a:ext cx="6228000" cy="39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633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31EBF-D367-9089-1405-2C8863EA7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6D32F8DE-5D0E-7AD4-C68A-6FB0499D7789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15 % Rabatt auf Ski- und Querträger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ABC420FD-39F1-D59C-E917-4AA7A9A9215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46161B-A756-4E8C-2973-420CD9330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9"/>
            <a:ext cx="7596000" cy="29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846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94E11-01E5-0CEA-2CF2-7F7F7AAB4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EBB8BF7-D37E-8E75-FCE7-172C492A0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5406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Fahrradträger-Paket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€ 1.164,- bis € 1.620,-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F17C553B-846E-3384-AEA0-CDDEAEC9AFE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82394CA-32AA-95C1-3F1F-36C7E6985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70766"/>
            <a:ext cx="5040000" cy="39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750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EAB71-26B5-0797-7B1B-70D13F168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B372CAC2-47CF-09B6-9D3C-8EFDBB68A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74976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Family-Paket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€ 1.087,- bis € 1.377,-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07629660-E260-3C01-38B3-D7521B28FAF4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098E369-BCA5-5D8A-AD92-02E5E627A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056000" cy="415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418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D6579-17BC-1C62-C0F1-0633603BB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94360BF-E2C1-270B-C0E6-EFE96E75E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0414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 152,- bis € 220,-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C1C57F7A-9CB3-2A64-4AC4-57645E95A9B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A8F00B-0ED4-7986-6118-8FDC23B1E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94"/>
            <a:ext cx="5760000" cy="407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43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C2D15-7372-2A6D-61C0-77ACBC7B0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84FD509-F9EC-4413-A76F-6E66CD351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6087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Winter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 140,- bis € 1202,-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E3D4E34B-09EA-5EAB-B044-A289511167F5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F4F1EA-D1DA-9561-65FD-4BAFB5EA5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264000" cy="413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059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5D1AE-6204-7C11-F0D3-5801AD2E4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43556064-0363-28B3-26A4-9ABA32A34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0527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40 % Rabatt auf Basis-Paket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F37F4CDF-7E87-A2EB-87C0-D0662E0FB5D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D9048BC-2193-AFD5-0D13-C34EBB122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699"/>
            <a:ext cx="7452000" cy="25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592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654345"/>
              </p:ext>
            </p:extLst>
          </p:nvPr>
        </p:nvGraphicFramePr>
        <p:xfrm>
          <a:off x="900113" y="5013176"/>
          <a:ext cx="7704335" cy="18512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0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2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94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45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52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4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60Ah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160633"/>
                  </a:ext>
                </a:extLst>
              </a:tr>
              <a:tr h="3004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421930"/>
                  </a:ext>
                </a:extLst>
              </a:tr>
              <a:tr h="39222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Eurorepar 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12507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21B85BD-3D78-4F5B-831B-B0050EFD9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9144000" cy="385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32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26313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Car-Check Herbst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E14A5B1-E76A-711F-910C-DF7E1ABA5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5" y="905923"/>
            <a:ext cx="4212000" cy="399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383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81D1FDA6-B319-E97E-CF4D-D55F399A7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5414"/>
            <a:ext cx="8100000" cy="209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767F4-2FEA-6454-9D1E-095872D61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CED70353-9512-4C84-A9BA-BB75AC95A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569780"/>
              </p:ext>
            </p:extLst>
          </p:nvPr>
        </p:nvGraphicFramePr>
        <p:xfrm>
          <a:off x="900113" y="5013176"/>
          <a:ext cx="7704335" cy="18512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0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0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2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94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45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52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4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60Ah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€ 89,99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160633"/>
                  </a:ext>
                </a:extLst>
              </a:tr>
              <a:tr h="30045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€ 169,99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421930"/>
                  </a:ext>
                </a:extLst>
              </a:tr>
              <a:tr h="39222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Starterbatterie 70 Ah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12507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9D222E29-4ED4-F4D3-E69E-C3E639732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4603"/>
            <a:ext cx="7704000" cy="325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806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8A12-270E-9FE2-B93C-4BDE5125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4545FCD-64A7-9D0D-0983-E79E48F43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544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DCCFE2C-0151-F425-7E9A-72041FFDA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4" y="908052"/>
            <a:ext cx="7200000" cy="41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37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6946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Attraktive Angebote für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8C77516-8B52-4698-38F8-C0DC86251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96" y="908050"/>
            <a:ext cx="7380000" cy="283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52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5228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€ 75,- Gutschein bei Kauf von Original-Zubehör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E72B9B5-B7C9-77C7-55C9-F8BAE78D6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524000" cy="33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909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2826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8FBE52F-CE72-B4C3-EE24-26CAECAC1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4" y="908053"/>
            <a:ext cx="7704000" cy="286347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4E5CC67-04E2-195F-F656-2A0A531238E7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016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8070F-97F3-E043-4216-F20886AF5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2759CA4-3845-25D7-0D96-13E430DFE930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>
            <a:extLst>
              <a:ext uri="{FF2B5EF4-FFF2-40B4-BE49-F238E27FC236}">
                <a16:creationId xmlns:a16="http://schemas.microsoft.com/office/drawing/2014/main" id="{06D651BE-D6E9-5ECF-A735-D0A352ECE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051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502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72F65F1-8F83-FF8B-32A9-66727AFEA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3585"/>
            <a:ext cx="37047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71348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C72F8C8-E979-35AB-67B6-FA0FCFA1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4998"/>
            <a:ext cx="4752000" cy="38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219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95597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 380l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€ 665,00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8D00393-2211-DA09-8148-7EDA3829C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9" y="908071"/>
            <a:ext cx="7596000" cy="27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613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66320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Dachbox, 380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9F6DDF0F-77D8-0058-687D-ACC036334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0882"/>
            <a:ext cx="7632000" cy="280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22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27497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Dachbox, 400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74A7306-B41B-896C-AB59-BBD177591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47" y="915715"/>
            <a:ext cx="7524000" cy="26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270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596291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Ski-/Snowboardträger, für 5 Paar Ski oder 2 Snowboards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346568ED-46F1-C87C-1B23-F277AB690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9690"/>
            <a:ext cx="7632000" cy="275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296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45564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Skisack, für 4 Paar Ski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87266A5-827A-CC41-1B5A-A7EDF1D7D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73"/>
            <a:ext cx="7524000" cy="26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874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39267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Allwetterfußmatten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€ 20,40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331670E-4E2A-8476-A381-594EF5433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5843"/>
            <a:ext cx="7920000" cy="260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775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51394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Schneekettensatz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Grafik 11">
            <a:extLst>
              <a:ext uri="{FF2B5EF4-FFF2-40B4-BE49-F238E27FC236}">
                <a16:creationId xmlns:a16="http://schemas.microsoft.com/office/drawing/2014/main" id="{750C4243-B509-95B4-98AE-9E579E61A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56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48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96117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Scheibenreiniger-Konzentrat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BFFF21D-205C-ED49-E7D1-3E89629ED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5" y="908050"/>
            <a:ext cx="7920000" cy="28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866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2160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Winterscheibenreiniger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E403805-3DCC-8958-F410-FFA78275A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2" y="908050"/>
            <a:ext cx="7920000" cy="275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73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A513E-923B-17B0-A52D-48AF7DDE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A87F87CF-0956-525D-7408-45C433D76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96923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Schneebesen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81F52A6-FF1F-23CF-94E1-ED73C0481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95" y="923958"/>
            <a:ext cx="7488000" cy="35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154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2D674-3BBD-2920-250B-F599F5CFD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F50BBED9-189D-14FA-155B-ECAE7BDFB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227219"/>
              </p:ext>
            </p:extLst>
          </p:nvPr>
        </p:nvGraphicFramePr>
        <p:xfrm>
          <a:off x="900113" y="5229200"/>
          <a:ext cx="7740000" cy="10976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 Black Days, 10 % Rabatt auf Insektenentferner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 Black Days, 10 % Rabatt auf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€ 120,60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777458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CFC2DF6-047E-B1CB-9D68-1C79E51415F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99977C-556A-0475-C6AF-691FD30F3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5"/>
            <a:ext cx="7200000" cy="40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481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A60AF-407C-8B8A-2158-0807ABDAF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499EA182-5216-9789-5538-5B9DCE5CC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611268"/>
              </p:ext>
            </p:extLst>
          </p:nvPr>
        </p:nvGraphicFramePr>
        <p:xfrm>
          <a:off x="900113" y="5229200"/>
          <a:ext cx="7740000" cy="10976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 Black Days, 10 % Rabatt auf Dachbox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 Black Days, 10 % Rabatt auf Innenraumreiniger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66586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F96D9A36-9352-4529-B8F8-01C46D029175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0ECB38-95E1-F4D1-D392-3E60F423A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6621"/>
            <a:ext cx="7200000" cy="390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751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D2306-A4E8-AA46-2C4E-08A5437C3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390D6A7-E390-4CB5-1AB0-2790B5ED8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018652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 Black Days, 10 % Rabatt auf Textilfußmattensatz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€ 83,07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5BA77602-1E7E-27FA-F4BB-32DA7778F8B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8B3DD1-423A-B167-260E-0E19A2B63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9"/>
            <a:ext cx="2232000" cy="394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143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3EF97-4010-1569-B783-64D7ACE0C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D1688F57-C760-4091-98C7-610664D9F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007188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 Black Days, 10 % Rabatt auf Skisack für 2 Paar Ski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€ 144,00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BB392C4-1A9C-1B27-C93B-A307D06FBF83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6BB4A6-713D-5800-9B3D-A8355266B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0" y="903882"/>
            <a:ext cx="2412000" cy="39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082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116B2-97FB-3FDA-5A4A-40256A1CE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342BBB5B-BD76-D390-85BD-86374CD97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647543"/>
              </p:ext>
            </p:extLst>
          </p:nvPr>
        </p:nvGraphicFramePr>
        <p:xfrm>
          <a:off x="900113" y="5229200"/>
          <a:ext cx="7740000" cy="10976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 Black Days, 10 % Rabatt auf Dachbox schwarz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€ 549,00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Skoda Black Days, 10 % Rabatt auf Cockpitlotion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€ 9,54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177606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CD2DD6BD-4775-22D8-A0E5-D086F471FFC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EDA8DF4-36CF-DCFD-5F7E-1F578B9A7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4" y="908081"/>
            <a:ext cx="6876000" cy="392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984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Subaru</a:t>
            </a:r>
          </a:p>
        </p:txBody>
      </p:sp>
    </p:spTree>
    <p:extLst>
      <p:ext uri="{BB962C8B-B14F-4D97-AF65-F5344CB8AC3E}">
        <p14:creationId xmlns:p14="http://schemas.microsoft.com/office/powerpoint/2010/main" val="27406028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6232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41BBF554-9DB3-4391-D96B-C388452A3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4312"/>
            <a:ext cx="7668000" cy="307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924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109482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Wechsel Bremsscheiben und Bremsbeläge vorne, für Forester, statt € 372,48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€ 320,49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5AB3657-3073-064C-96DB-DE62D960B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0636"/>
            <a:ext cx="7380000" cy="280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029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1555</Words>
  <Application>Microsoft Office PowerPoint</Application>
  <PresentationFormat>Bildschirmpräsentation (4:3)</PresentationFormat>
  <Paragraphs>956</Paragraphs>
  <Slides>110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110</vt:i4>
      </vt:variant>
    </vt:vector>
  </HeadingPairs>
  <TitlesOfParts>
    <vt:vector size="114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1055</cp:revision>
  <dcterms:created xsi:type="dcterms:W3CDTF">2019-01-31T14:56:12Z</dcterms:created>
  <dcterms:modified xsi:type="dcterms:W3CDTF">2024-11-25T16:37:35Z</dcterms:modified>
</cp:coreProperties>
</file>