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1"/>
  </p:notesMasterIdLst>
  <p:sldIdLst>
    <p:sldId id="353" r:id="rId2"/>
    <p:sldId id="826" r:id="rId3"/>
    <p:sldId id="1163" r:id="rId4"/>
    <p:sldId id="727" r:id="rId5"/>
    <p:sldId id="983" r:id="rId6"/>
    <p:sldId id="900" r:id="rId7"/>
    <p:sldId id="901" r:id="rId8"/>
    <p:sldId id="1128" r:id="rId9"/>
    <p:sldId id="790" r:id="rId10"/>
    <p:sldId id="726" r:id="rId11"/>
    <p:sldId id="262" r:id="rId12"/>
    <p:sldId id="568" r:id="rId13"/>
    <p:sldId id="356" r:id="rId14"/>
    <p:sldId id="1164" r:id="rId15"/>
    <p:sldId id="842" r:id="rId16"/>
    <p:sldId id="1047" r:id="rId17"/>
    <p:sldId id="1095" r:id="rId18"/>
    <p:sldId id="884" r:id="rId19"/>
    <p:sldId id="1103" r:id="rId20"/>
    <p:sldId id="848" r:id="rId21"/>
    <p:sldId id="358" r:id="rId22"/>
    <p:sldId id="1165" r:id="rId23"/>
    <p:sldId id="1051" r:id="rId24"/>
    <p:sldId id="944" r:id="rId25"/>
    <p:sldId id="831" r:id="rId26"/>
    <p:sldId id="1166" r:id="rId27"/>
    <p:sldId id="1055" r:id="rId28"/>
    <p:sldId id="1104" r:id="rId29"/>
    <p:sldId id="886" r:id="rId30"/>
    <p:sldId id="1133" r:id="rId31"/>
    <p:sldId id="936" r:id="rId32"/>
    <p:sldId id="361" r:id="rId33"/>
    <p:sldId id="904" r:id="rId34"/>
    <p:sldId id="1125" r:id="rId35"/>
    <p:sldId id="1096" r:id="rId36"/>
    <p:sldId id="1061" r:id="rId37"/>
    <p:sldId id="1167" r:id="rId38"/>
    <p:sldId id="1151" r:id="rId39"/>
    <p:sldId id="851" r:id="rId40"/>
    <p:sldId id="1130" r:id="rId41"/>
    <p:sldId id="989" r:id="rId42"/>
    <p:sldId id="1098" r:id="rId43"/>
    <p:sldId id="852" r:id="rId44"/>
    <p:sldId id="890" r:id="rId45"/>
    <p:sldId id="294" r:id="rId46"/>
    <p:sldId id="295" r:id="rId47"/>
    <p:sldId id="366" r:id="rId48"/>
    <p:sldId id="607" r:id="rId49"/>
    <p:sldId id="1037" r:id="rId50"/>
    <p:sldId id="891" r:id="rId51"/>
    <p:sldId id="783" r:id="rId52"/>
    <p:sldId id="1067" r:id="rId53"/>
    <p:sldId id="1028" r:id="rId54"/>
    <p:sldId id="1015" r:id="rId55"/>
    <p:sldId id="1152" r:id="rId56"/>
    <p:sldId id="1088" r:id="rId57"/>
    <p:sldId id="1089" r:id="rId58"/>
    <p:sldId id="1156" r:id="rId59"/>
    <p:sldId id="1123" r:id="rId60"/>
    <p:sldId id="367" r:id="rId61"/>
    <p:sldId id="1106" r:id="rId62"/>
    <p:sldId id="1157" r:id="rId63"/>
    <p:sldId id="299" r:id="rId64"/>
    <p:sldId id="368" r:id="rId65"/>
    <p:sldId id="1072" r:id="rId66"/>
    <p:sldId id="1168" r:id="rId67"/>
    <p:sldId id="1102" r:id="rId68"/>
    <p:sldId id="370" r:id="rId69"/>
    <p:sldId id="311" r:id="rId70"/>
    <p:sldId id="1135" r:id="rId71"/>
    <p:sldId id="1018" r:id="rId72"/>
    <p:sldId id="371" r:id="rId73"/>
    <p:sldId id="1021" r:id="rId74"/>
    <p:sldId id="318" r:id="rId75"/>
    <p:sldId id="1019" r:id="rId76"/>
    <p:sldId id="319" r:id="rId77"/>
    <p:sldId id="320" r:id="rId78"/>
    <p:sldId id="321" r:id="rId79"/>
    <p:sldId id="322" r:id="rId80"/>
    <p:sldId id="323" r:id="rId81"/>
    <p:sldId id="373" r:id="rId82"/>
    <p:sldId id="811" r:id="rId83"/>
    <p:sldId id="1107" r:id="rId84"/>
    <p:sldId id="1137" r:id="rId85"/>
    <p:sldId id="1138" r:id="rId86"/>
    <p:sldId id="1139" r:id="rId87"/>
    <p:sldId id="1140" r:id="rId88"/>
    <p:sldId id="1141" r:id="rId89"/>
    <p:sldId id="1142" r:id="rId90"/>
    <p:sldId id="1143" r:id="rId91"/>
    <p:sldId id="1144" r:id="rId92"/>
    <p:sldId id="1145" r:id="rId93"/>
    <p:sldId id="1169" r:id="rId94"/>
    <p:sldId id="1170" r:id="rId95"/>
    <p:sldId id="1158" r:id="rId96"/>
    <p:sldId id="1159" r:id="rId97"/>
    <p:sldId id="1160" r:id="rId98"/>
    <p:sldId id="1039" r:id="rId99"/>
    <p:sldId id="932" r:id="rId100"/>
    <p:sldId id="931" r:id="rId101"/>
    <p:sldId id="1162" r:id="rId102"/>
    <p:sldId id="1147" r:id="rId103"/>
    <p:sldId id="1148" r:id="rId104"/>
    <p:sldId id="992" r:id="rId105"/>
    <p:sldId id="1171" r:id="rId106"/>
    <p:sldId id="670" r:id="rId107"/>
    <p:sldId id="993" r:id="rId108"/>
    <p:sldId id="1155" r:id="rId109"/>
    <p:sldId id="981" r:id="rId11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>
          <p15:clr>
            <a:srgbClr val="A4A3A4"/>
          </p15:clr>
        </p15:guide>
        <p15:guide id="2" orient="horz" pos="3294">
          <p15:clr>
            <a:srgbClr val="A4A3A4"/>
          </p15:clr>
        </p15:guide>
        <p15:guide id="3" pos="5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9542" autoAdjust="0"/>
  </p:normalViewPr>
  <p:slideViewPr>
    <p:cSldViewPr>
      <p:cViewPr varScale="1">
        <p:scale>
          <a:sx n="114" d="100"/>
          <a:sy n="114" d="100"/>
        </p:scale>
        <p:origin x="1578" y="114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16.10.2024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16.10.2024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16.10.2024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 durch Klicken hinzufügen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16.10.2024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16.10.2024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16.10.2024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16.10.2024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16.10.2024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16.10.2024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16.10.2024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16.10.2024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16.10.2024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16.10.2024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hyperlink" Target="https://www.toyota.de/zubehoer-service/angebote-tipps/herbstangebote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hyperlink" Target="https://tos.toyota-digital.de/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hyperlink" Target="https://www.toyota.de/zubehoer-service/angebote-tipps/sommer-oelservice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hyperlink" Target="https://www.toyota.de/zubehoer-service/angebote-tipps/herbstangebote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hyperlink" Target="https://www.volkswagen.de/de/angebote-und-produkte/zubehoer-und-serviceangebote/saisonangebote.html#checks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hyperlink" Target="https://www.volkswagen.de/de/besitzer-und-service/service-und-ersatzteile/inspektion-und-hu-au.html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bmw.de/de/topics/service-zubehoer/original-bmwteile/original-bmw-teile.html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citroen.de/wartung-services/aktuelle-angebote/starterbatterien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citroen.de/wartung-services/aktuelle-angebote/winterkomplettraeder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citroen.de/wartung-services/aktuelle-angebote/5plus-service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dacia.de/wartung/dacia-treuegarantie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dsautomobiles.de/mein-ds/wartung-services/aktuelle-angebote/winterkomplettraeder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www.fiat.de/mopar/starterbatterien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www.fiat.de/besitzer/fiat-expertise/aktuelle-angebote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www.fiat.de/besitzer/fiat-expertise/aktuelle-angebote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alfaromeo.de/mopar/winterkomplettraeder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www.ford.de/service/service-und-reparatur/aktionen-angebote/winter-check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ford.de/service/service-und-reparatur/wartung/ford-economy-service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hyundai.com/de/de/service/serviceleistungen/uebersicht.html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hyundai.com/de/de/service-zubehoer/service/uebersicht.html#tab-sicherheits-check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jeep.de/mopar/winterkomplettraeder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ww.jeep.de/mopar/starterbatterien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www.jeep.de/mopar/bremsfluessigkeitswechsel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alfaromeo.de/mopar/starterbatterien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kia.com/de/service/serviceangebote/kia-winterangebote/#vehicle-health-check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www.mercedes-benz.de/passengercars/services/service-select.html?gad_source=1&amp;gclid=CjwKCAjw9IayBhBJEiwAVuc3fpqDIlQhkVXgiQFZrGB_BqnaLJEXDYeX-1jPLwyC7B698w1jnpUTshoCvM4QAvD_BwE&amp;gclsrc=aw.ds#/eligible-vehicles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alfaromeo.de/mopar/angebote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hyperlink" Target="https://www.nissan.de/kunden/angebote/7plus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s://www.opel.de/service/angebote/winterkomplettraeder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hyperlink" Target="https://www.opel.de/service/angebote/starterbatterien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https://www.opel.de/service/angebote/5plus-service.html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hyperlink" Target="https://www.peugeot.de/service/meinen-peugeot-warten/aktuelle-angebote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hyperlink" Target="https://www.peugeot.de/service/meinen-peugeot-warten/aktuelle-angebote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hyperlink" Target="https://www.peugeot.de/service/meinen-peugeot-warten/aktuelle-angebote/5plus-service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ww.audi.de/de/brand/de/service-zubehoer/audi-original-zubehoer/saisonale-produkte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audi.de/de/brand/de/service-zubehoer/reparatur-und-service/garantien/reifengarantie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hyperlink" Target="https://www.skoda-auto.de/service/aktion-winter-2024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hyperlink" Target="https://www.skoda-auto.de/service/aktion-winter-2024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hyperlink" Target="https://www.skoda-auto.de/service/aktion-winter-2024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www.skoda-auto.de/service/aktion-winter-2024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s://www.skoda-auto.de/service/aktion-winter-2024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hyperlink" Target="https://www.skoda-auto.de/service/aktion-winter-2024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www.audi.de/de/brand/de/service-zubehoer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hyperlink" Target="https://www.skoda-auto.de/service/aktion-winter-2024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hyperlink" Target="https://www.skoda-auto.de/service/aktion-winter-2024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hyperlink" Target="https://www.skoda-auto.de/service/aktion-winter-2024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hyperlink" Target="https://www.skoda-auto.de/service/aktion-winter-2024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hyperlink" Target="https://www.subaru.de/kostenbremse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Service-Angebote auf den Internetseiten der Fabrikate </a:t>
            </a:r>
            <a:br>
              <a:rPr lang="de-DE" sz="2400" b="1" dirty="0">
                <a:latin typeface="Arial" pitchFamily="34" charset="0"/>
                <a:cs typeface="Arial" pitchFamily="34" charset="0"/>
              </a:rPr>
            </a:br>
            <a:r>
              <a:rPr lang="de-DE" sz="2400" b="1" dirty="0">
                <a:latin typeface="Arial" pitchFamily="34" charset="0"/>
                <a:cs typeface="Arial" pitchFamily="34" charset="0"/>
              </a:rPr>
              <a:t> Oktober 2024</a:t>
            </a: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BMW</a:t>
            </a: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Toyota</a:t>
            </a:r>
          </a:p>
        </p:txBody>
      </p:sp>
    </p:spTree>
    <p:extLst>
      <p:ext uri="{BB962C8B-B14F-4D97-AF65-F5344CB8AC3E}">
        <p14:creationId xmlns:p14="http://schemas.microsoft.com/office/powerpoint/2010/main" val="311326850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181337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Reifenwechsel-Service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388372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A238F8DE-7A8C-5AAA-359C-85ABD3D4D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3780000" cy="400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17214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emann\Desktop\Büro\Dreamweaver\Dreamweaver 2023\04 April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66" y="925590"/>
            <a:ext cx="7704000" cy="381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0482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1345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10 % Rabatt für Proace und Proace City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D2E79799-B1F8-5E53-E3C2-A50038BBF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95" y="908050"/>
            <a:ext cx="7524000" cy="342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8553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684049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Ölservice 10+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2FA0FC7D-999D-1519-3A80-80079C6FF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83"/>
            <a:ext cx="6732000" cy="405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2765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2C026-4691-68C2-A907-7E25C1356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29786A0B-9722-D004-0F0B-FDEA110760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988368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10 % Rabatt mit Gutschein im Toyota Online Shop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9DB6C741-3F39-386C-E189-7848079CE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050"/>
            <a:ext cx="7704000" cy="379300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8A319BF-6C9C-D212-C546-EE0E2781BD79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06225137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VW</a:t>
            </a: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6609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Herbst-/Winter-Check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28821B34-4050-0969-50D3-0507C1F8B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01" y="935291"/>
            <a:ext cx="7560000" cy="307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460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3475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E21FB6D-1D53-2AE7-CBB8-4D27EF461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740000" cy="31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7786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38515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Jahre, mit Preisvorteilen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3\04 April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12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235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0" y="908050"/>
            <a:ext cx="7920000" cy="34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D1A2F-0FC1-E311-4257-E03272F3F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C539B084-9645-30C4-F0A6-2C10814744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43370"/>
              </p:ext>
            </p:extLst>
          </p:nvPr>
        </p:nvGraphicFramePr>
        <p:xfrm>
          <a:off x="900113" y="5229200"/>
          <a:ext cx="7740000" cy="1656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52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60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49513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1489264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112285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2E65134A-9002-1261-8936-4650CD2937D1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6EC633A-F787-A9EB-03E1-64DDF2151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23948"/>
            <a:ext cx="6084000" cy="413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39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2568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Satz Winterkompletträder, Nokia Snowproof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€ 515,32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8627AA9-DAB2-3DC5-7249-15A2F798C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2502"/>
            <a:ext cx="2304000" cy="394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25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7953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DA4F85F-C60D-4C6F-978C-2C791D01E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" y="935303"/>
            <a:ext cx="7632000" cy="408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52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Dacia</a:t>
            </a:r>
          </a:p>
        </p:txBody>
      </p:sp>
    </p:spTree>
    <p:extLst>
      <p:ext uri="{BB962C8B-B14F-4D97-AF65-F5344CB8AC3E}">
        <p14:creationId xmlns:p14="http://schemas.microsoft.com/office/powerpoint/2010/main" val="4012230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53665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 Jahr Garantieverlängerung mit jeder Wartung, für Fahrzeuge bis 6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C2241B6-2C2D-30CA-18A3-78B2B1541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93"/>
            <a:ext cx="4104000" cy="39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64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92677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75,- Gutschein bei Erwerb von Original-Zubehör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C0097434-2B5A-9D12-6EB4-8C21EABEE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75" y="927038"/>
            <a:ext cx="5940000" cy="376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91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Alfa Romeo</a:t>
            </a: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165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29724FFB-E754-FEF0-780C-EBC92A955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33" y="980742"/>
            <a:ext cx="3168000" cy="391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04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DS</a:t>
            </a: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7DA93-2A89-B3DD-4E84-CBFD80B1D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583C148C-3250-9719-1A5C-D01BAD6F6A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905208"/>
              </p:ext>
            </p:extLst>
          </p:nvPr>
        </p:nvGraphicFramePr>
        <p:xfrm>
          <a:off x="900113" y="5229200"/>
          <a:ext cx="7740000" cy="1656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60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49513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60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€ 114,99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1489264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112285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9FE01684-D5E9-7112-3D4E-A6E7EA7476CC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49CC211-A932-7704-0A4D-191C909BF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18" y="969003"/>
            <a:ext cx="7452000" cy="382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35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76918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Satz Winterkompletträder, Falken Eurowinter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€ 638,89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2F940E3C-F5E0-7CFD-0D0C-6B3C63836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27593"/>
            <a:ext cx="3024000" cy="406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63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15302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DA39A8E2-C039-CE06-B1A5-BDDB1F861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94" y="895414"/>
            <a:ext cx="7920000" cy="276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01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Fiat</a:t>
            </a: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20EE8-ACCB-717B-0A19-B199ED64E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11030E42-C431-5E48-4627-86A3921CF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820211"/>
              </p:ext>
            </p:extLst>
          </p:nvPr>
        </p:nvGraphicFramePr>
        <p:xfrm>
          <a:off x="900113" y="5229200"/>
          <a:ext cx="7740000" cy="1656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52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60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49513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1489264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112285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D9F6AED8-6D0A-334D-214C-33A3CB3256ED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93041B9-FF27-157E-C59C-7E29A570A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9208"/>
            <a:ext cx="5508000" cy="39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48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8018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Satz Winterkompletträder, Hankook Winter I*Cept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€ 552,16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F8C52D6-38F4-64BF-FA45-968CBA4C4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3614"/>
            <a:ext cx="2304000" cy="405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51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13902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Komplettpreisprogramm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E6F68BF-3169-D897-0979-3818DEF3A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89" y="908050"/>
            <a:ext cx="7272000" cy="411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068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Ford</a:t>
            </a:r>
          </a:p>
        </p:txBody>
      </p:sp>
    </p:spTree>
    <p:extLst>
      <p:ext uri="{BB962C8B-B14F-4D97-AF65-F5344CB8AC3E}">
        <p14:creationId xmlns:p14="http://schemas.microsoft.com/office/powerpoint/2010/main" val="2173483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D9A04-D1DA-4348-0BD8-E4CE83B7D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A9DF7735-B4C8-16A5-3684-9E2132CBCCBD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Satz Winterkompletträder, Bridgestone Blizzak LM005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€ 1.028,16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5E5B3FC-38CC-1182-55E2-E64D03835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74"/>
            <a:ext cx="2628000" cy="409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76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629706"/>
              </p:ext>
            </p:extLst>
          </p:nvPr>
        </p:nvGraphicFramePr>
        <p:xfrm>
          <a:off x="900113" y="5179614"/>
          <a:ext cx="7740000" cy="142038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656431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Satz Allwetterfußmatten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€ 54,00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896867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Thule Dachträger für Skier und Snowboards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€ 305,00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2791687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2AC09F29-FBEA-88A8-A4C0-9602872E8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73770"/>
            <a:ext cx="6048152" cy="420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181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78875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Ölwechsel inkl.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3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85" y="889000"/>
            <a:ext cx="7920000" cy="29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718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Hyundai</a:t>
            </a: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48303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D:\Büro\Dreamweaver\2023\07 Jul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883705"/>
            <a:ext cx="3492000" cy="388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64320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FFC996C-04DE-DBB9-B886-36212FE43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668000" cy="329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59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0157E-1CB0-3053-4B22-75929ECD2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601FFEE-3E0C-14AB-66FF-BA9F782E5495}"/>
              </a:ext>
            </a:extLst>
          </p:cNvPr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Jeep</a:t>
            </a:r>
          </a:p>
        </p:txBody>
      </p:sp>
    </p:spTree>
    <p:extLst>
      <p:ext uri="{BB962C8B-B14F-4D97-AF65-F5344CB8AC3E}">
        <p14:creationId xmlns:p14="http://schemas.microsoft.com/office/powerpoint/2010/main" val="41091222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28716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Satz Winterkompletträder, Falken Eurowinter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€ 654,36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B368A1E8-55F3-56EE-3A04-1744FB19A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26" y="908050"/>
            <a:ext cx="2160000" cy="418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098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98740-FB8F-951B-3F08-AE3B54EAF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87C621F8-EEE8-CECF-4748-B2122C92FF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916502"/>
              </p:ext>
            </p:extLst>
          </p:nvPr>
        </p:nvGraphicFramePr>
        <p:xfrm>
          <a:off x="900113" y="5229200"/>
          <a:ext cx="7740000" cy="1656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60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49513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60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€ 114,99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1489264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112285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30862961-04B5-B51F-7664-6803F95604A6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BF97DFB-DC79-175A-7F92-3980DDB1E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80"/>
            <a:ext cx="6948000" cy="405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131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B20C4A9C-4F13-46DC-4C6F-2617B0B5C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41"/>
            <a:ext cx="6480000" cy="399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438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Kia</a:t>
            </a:r>
          </a:p>
        </p:txBody>
      </p:sp>
    </p:spTree>
    <p:extLst>
      <p:ext uri="{BB962C8B-B14F-4D97-AF65-F5344CB8AC3E}">
        <p14:creationId xmlns:p14="http://schemas.microsoft.com/office/powerpoint/2010/main" val="3223665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266974"/>
              </p:ext>
            </p:extLst>
          </p:nvPr>
        </p:nvGraphicFramePr>
        <p:xfrm>
          <a:off x="900113" y="5229200"/>
          <a:ext cx="7740000" cy="1656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52 Ah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€ 69,99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60 Ah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€ 89,99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49513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70 Ah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€ 169,99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1489264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70 Ah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€ 129,99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112285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6EBDF67C-3332-31AA-9936-E8D800404353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F27E897-B6D5-C287-9ABA-B0C38FBB4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98182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125632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5FFD9BF5-EB14-75B9-DFC0-29C1D6840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91925"/>
            <a:ext cx="5832000" cy="398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835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679821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 5+ für Fz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171" name="Picture 3" descr="C:\Users\Wittig\Desktop\06_Juni\Service\Service_Internet\S_K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84" y="912283"/>
            <a:ext cx="5004000" cy="397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0341D-36F6-9463-5888-B5C59C9C4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C0D7F0B-A897-2D61-CE75-97B6EB1CD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018683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Smart-Parts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D696813-B0DA-072B-FC1C-B8B58616D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42" y="908050"/>
            <a:ext cx="7920000" cy="27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691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Mercedes</a:t>
            </a:r>
          </a:p>
        </p:txBody>
      </p:sp>
    </p:spTree>
    <p:extLst>
      <p:ext uri="{BB962C8B-B14F-4D97-AF65-F5344CB8AC3E}">
        <p14:creationId xmlns:p14="http://schemas.microsoft.com/office/powerpoint/2010/main" val="19699747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57139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20 % Nachlass auf ausgewählte Services für Fz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DE499784-9FB2-C9DA-3EF5-517CDF3A5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82194"/>
            <a:ext cx="5436000" cy="390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672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43640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Austauschteile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7DFEA97-114A-C079-0936-F5F7824B9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00" y="908050"/>
            <a:ext cx="706488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97533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Starparts für Fahrzeuge ab 5 Jahre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17018B0-81D7-587D-F045-B4D7C99A7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85" y="908050"/>
            <a:ext cx="722432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Mini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49588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5B5E05B-AC5D-534D-DC79-DD6BA6447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2460"/>
            <a:ext cx="5292000" cy="404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346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5213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Komplettpreisangebote für Fz. ab 4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6FB69F1-D330-51F8-B1CA-9CB89E018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47" y="895350"/>
            <a:ext cx="3456000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828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Mitsubishi</a:t>
            </a:r>
          </a:p>
        </p:txBody>
      </p:sp>
    </p:spTree>
    <p:extLst>
      <p:ext uri="{BB962C8B-B14F-4D97-AF65-F5344CB8AC3E}">
        <p14:creationId xmlns:p14="http://schemas.microsoft.com/office/powerpoint/2010/main" val="27990597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102701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Kostenlose Reifengarantie bei Kauf von 4 Winter-Kompletträdern auch für die Serienbereifung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BF9904F-2B85-7274-1BEF-1E1344A87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444000" cy="408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4912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6BFC341-5F29-F0E7-CC10-52AB978D8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4" y="947899"/>
            <a:ext cx="576047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751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Nissan</a:t>
            </a:r>
          </a:p>
        </p:txBody>
      </p:sp>
    </p:spTree>
    <p:extLst>
      <p:ext uri="{BB962C8B-B14F-4D97-AF65-F5344CB8AC3E}">
        <p14:creationId xmlns:p14="http://schemas.microsoft.com/office/powerpoint/2010/main" val="21406873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47330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€ 647,- bis € 772,-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82432A6E-F88B-4CE3-8B84-90004A384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5184000" cy="399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033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77615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Fahrradträger-Paket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€ 978,- bis € 1.361,-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046AAF04-721F-E7AC-8CEE-7955206BA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64"/>
            <a:ext cx="5472000" cy="403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370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36178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Family-Paket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€ 864,- bis € 1.599,-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233AA01-8AB4-980C-7239-B7FA394E2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93" y="942321"/>
            <a:ext cx="6444000" cy="396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327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94904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Basis-Paket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 128,- bis € 185,-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5FF4FE2-7742-D40E-8D2F-C84425598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5038"/>
            <a:ext cx="6264000" cy="410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438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79247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Basis-Paket Winter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 118,- bis € 162,-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2D477A16-1BEF-2A8D-15E6-63AA31CAC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62" y="939394"/>
            <a:ext cx="6264000" cy="393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857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1171B-F5EF-E2D1-5DF9-80C5D9DF2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EA5F86F8-047D-67F5-0FCE-A4C6BDF6F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036558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20 % Nachlass auf alle Teile für Fz. ab 7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14FD77A-6CE4-193D-13F6-BABCAE9C5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76578"/>
            <a:ext cx="6336000" cy="416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12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Audi</a:t>
            </a:r>
          </a:p>
        </p:txBody>
      </p:sp>
    </p:spTree>
    <p:extLst>
      <p:ext uri="{BB962C8B-B14F-4D97-AF65-F5344CB8AC3E}">
        <p14:creationId xmlns:p14="http://schemas.microsoft.com/office/powerpoint/2010/main" val="33286811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Opel</a:t>
            </a: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57624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Satz Winterkompletträder, Hankook Winter I*Cept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€ 893,02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2DFCD7D-6517-7AB4-C077-7E149FD48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2952000" cy="406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151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654345"/>
              </p:ext>
            </p:extLst>
          </p:nvPr>
        </p:nvGraphicFramePr>
        <p:xfrm>
          <a:off x="900113" y="5013176"/>
          <a:ext cx="7704335" cy="18512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0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0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08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08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26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94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456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Starterbatterie 52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45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Starterbatterie 60Ah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2160633"/>
                  </a:ext>
                </a:extLst>
              </a:tr>
              <a:tr h="30045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2421930"/>
                  </a:ext>
                </a:extLst>
              </a:tr>
              <a:tr h="39222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Eurorepar 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12507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21B85BD-3D78-4F5B-831B-B0050EFD9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8"/>
            <a:ext cx="9144000" cy="385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322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83838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81D1FDA6-B319-E97E-CF4D-D55F399A7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95414"/>
            <a:ext cx="8100000" cy="209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Peugeot</a:t>
            </a: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25430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Satz Winterkompletträder, Hankook Winter I*Cept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€ 588,67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E64475B9-0CDF-E6E4-D071-B77C2DB8C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26" y="868696"/>
            <a:ext cx="2016000" cy="398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917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767F4-2FEA-6454-9D1E-095872D61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CED70353-9512-4C84-A9BA-BB75AC95A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569780"/>
              </p:ext>
            </p:extLst>
          </p:nvPr>
        </p:nvGraphicFramePr>
        <p:xfrm>
          <a:off x="900113" y="5013176"/>
          <a:ext cx="7704335" cy="18512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0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0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08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08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26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94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456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Starterbatterie 52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45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Starterbatterie 60Ah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2160633"/>
                  </a:ext>
                </a:extLst>
              </a:tr>
              <a:tr h="30045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2421930"/>
                  </a:ext>
                </a:extLst>
              </a:tr>
              <a:tr h="39222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12507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EBED414D-0533-05A5-34D5-AF2424A487C9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D222E29-4ED4-F4D3-E69E-C3E639732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4603"/>
            <a:ext cx="7704000" cy="325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806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98A12-270E-9FE2-B93C-4BDE51257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4545FCD-64A7-9D0D-0983-E79E48F43E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54461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DDCCFE2C-0151-F425-7E9A-72041FFDA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4" y="908052"/>
            <a:ext cx="7200000" cy="41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237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Renault</a:t>
            </a: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26313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Car-Check Herbst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175A0D57-8C42-8C07-26F1-D2877B8F832C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E14A5B1-E76A-711F-910C-DF7E1ABA5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5" y="905923"/>
            <a:ext cx="4212000" cy="399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426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69468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Attraktive Angebote für 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08C77516-8B52-4698-38F8-C0DC86251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96" y="908050"/>
            <a:ext cx="7380000" cy="283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52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52289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€ 75,- Gutschein bei Kauf von Original-Zubehör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DE72B9B5-B7C9-77C7-55C9-F8BAE78D6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524000" cy="333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909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Seat</a:t>
            </a: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554" name="Picture 2" descr="D:\Büro\Dreamweaver\2023\07 Juli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37" y="908050"/>
            <a:ext cx="7920000" cy="293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5238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4578" name="Picture 2" descr="D:\Büro\Dreamweaver\2023\07 Juli\Service\Service_Internet\S_Se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3" y="885577"/>
            <a:ext cx="7920000" cy="315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4502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2\02 Februa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15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9016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Skoda</a:t>
            </a: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78637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5A5B93E-7BBD-CBA1-17AF-F290A31B8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2909"/>
            <a:ext cx="7560000" cy="391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71348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Winter-Fitness-Check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C72F8C8-E979-35AB-67B6-FA0FCFA18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84998"/>
            <a:ext cx="4752000" cy="388568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4E5CC67-04E2-195F-F656-2A0A531238E7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21822191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95597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 380l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€ 665,00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8D00393-2211-DA09-8148-7EDA3829C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9" y="908071"/>
            <a:ext cx="7596000" cy="274542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E16807D-BA9D-17ED-4C29-02BC64004877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41465613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663204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Dachbox, 380 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€ 549,00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EF1CFA72-39FA-A420-FE90-B3755D577DFC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F6DDF0F-77D8-0058-687D-ACC036334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40882"/>
            <a:ext cx="7632000" cy="280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322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27497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Dachbox, 400 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€ 899,00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EF4642A6-A110-0E1B-B936-D6A5EE6E45A4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74A7306-B41B-896C-AB59-BBD177591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47" y="915715"/>
            <a:ext cx="7524000" cy="26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270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596291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Ski-/Snowboardträger, für 5 Paar Ski oder 2 Snowboards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€ 339,00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C8E0C12B-D2CC-5CDC-382D-74812E7B14F4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46568ED-46F1-C87C-1B23-F277AB690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29690"/>
            <a:ext cx="7632000" cy="275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2964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455644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Skisack, für 4 Paar Ski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427B55E2-3DB9-B72E-8879-50AF3A1078B1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87266A5-827A-CC41-1B5A-A7EDF1D7D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073"/>
            <a:ext cx="7524000" cy="269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874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392675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Allwetterfußmatten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€ 20,40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29E1A6D6-EFD0-3E0F-9BAF-94E805B80504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331670E-4E2A-8476-A381-594EF5433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5843"/>
            <a:ext cx="7920000" cy="260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77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72F65F1-8F83-FF8B-32A9-66727AFEA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03585"/>
            <a:ext cx="3704717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513944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Schneekettensatz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5AFFB498-6D73-B157-775B-8A298B1A7F92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50C4243-B509-95B4-98AE-9E579E61A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920000" cy="256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548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9611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Reinigung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Scheibenreiniger-Konzentrat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A075009D-108C-DA6A-532A-36846C9B88D6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BFFF21D-205C-ED49-E7D1-3E89629ED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25" y="908050"/>
            <a:ext cx="7920000" cy="286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8669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2160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Reinigung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Winterscheibenreiniger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8E64D03D-49B8-4C0C-BCD9-66B07E3D4DD2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E403805-3DCC-8958-F410-FFA78275A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2" y="908050"/>
            <a:ext cx="7920000" cy="275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7344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A513E-923B-17B0-A52D-48AF7DDE5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A87F87CF-0956-525D-7408-45C433D76C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96923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Reinigung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Schneebesen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287A0930-7453-2F19-DECB-CA85EB310A12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81F52A6-FF1F-23CF-94E1-ED73C0481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95" y="923958"/>
            <a:ext cx="7488000" cy="353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71546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2D674-3BBD-2920-250B-F599F5CFD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F50BBED9-189D-14FA-155B-ECAE7BDFBA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2311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Austauschteile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81062EBC-1452-59D7-EEFB-20F708CFD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64861"/>
            <a:ext cx="7452000" cy="373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4816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Subaru</a:t>
            </a:r>
          </a:p>
        </p:txBody>
      </p:sp>
    </p:spTree>
    <p:extLst>
      <p:ext uri="{BB962C8B-B14F-4D97-AF65-F5344CB8AC3E}">
        <p14:creationId xmlns:p14="http://schemas.microsoft.com/office/powerpoint/2010/main" val="274060282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6232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€ 9,95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41BBF554-9DB3-4391-D96B-C388452A3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4312"/>
            <a:ext cx="7668000" cy="307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9244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Verbandtasche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€ 13,90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5AB3657-3073-064C-96DB-DE62D960B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20636"/>
            <a:ext cx="7380000" cy="280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0295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Suzuki</a:t>
            </a:r>
          </a:p>
        </p:txBody>
      </p:sp>
    </p:spTree>
    <p:extLst>
      <p:ext uri="{BB962C8B-B14F-4D97-AF65-F5344CB8AC3E}">
        <p14:creationId xmlns:p14="http://schemas.microsoft.com/office/powerpoint/2010/main" val="194205603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74111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ttig\Desktop\06_Juni\Service\Service_Internet\S_Suzuk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69" y="895897"/>
            <a:ext cx="7920000" cy="268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072993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1504</Words>
  <Application>Microsoft Office PowerPoint</Application>
  <PresentationFormat>Bildschirmpräsentation (4:3)</PresentationFormat>
  <Paragraphs>935</Paragraphs>
  <Slides>109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109</vt:i4>
      </vt:variant>
    </vt:vector>
  </HeadingPairs>
  <TitlesOfParts>
    <vt:vector size="113" baseType="lpstr">
      <vt:lpstr>Arial</vt:lpstr>
      <vt:lpstr>Calibri</vt:lpstr>
      <vt:lpstr>Wingdings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Wittig</cp:lastModifiedBy>
  <cp:revision>1052</cp:revision>
  <dcterms:created xsi:type="dcterms:W3CDTF">2019-01-31T14:56:12Z</dcterms:created>
  <dcterms:modified xsi:type="dcterms:W3CDTF">2024-10-16T09:30:35Z</dcterms:modified>
</cp:coreProperties>
</file>