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sldIdLst>
    <p:sldId id="353" r:id="rId2"/>
    <p:sldId id="826" r:id="rId3"/>
    <p:sldId id="727" r:id="rId4"/>
    <p:sldId id="983" r:id="rId5"/>
    <p:sldId id="900" r:id="rId6"/>
    <p:sldId id="901" r:id="rId7"/>
    <p:sldId id="1128" r:id="rId8"/>
    <p:sldId id="790" r:id="rId9"/>
    <p:sldId id="726" r:id="rId10"/>
    <p:sldId id="262" r:id="rId11"/>
    <p:sldId id="568" r:id="rId12"/>
    <p:sldId id="702" r:id="rId13"/>
    <p:sldId id="356" r:id="rId14"/>
    <p:sldId id="842" r:id="rId15"/>
    <p:sldId id="1047" r:id="rId16"/>
    <p:sldId id="1095" r:id="rId17"/>
    <p:sldId id="884" r:id="rId18"/>
    <p:sldId id="1103" r:id="rId19"/>
    <p:sldId id="848" r:id="rId20"/>
    <p:sldId id="358" r:id="rId21"/>
    <p:sldId id="1051" r:id="rId22"/>
    <p:sldId id="944" r:id="rId23"/>
    <p:sldId id="831" r:id="rId24"/>
    <p:sldId id="1055" r:id="rId25"/>
    <p:sldId id="1104" r:id="rId26"/>
    <p:sldId id="886" r:id="rId27"/>
    <p:sldId id="972" r:id="rId28"/>
    <p:sldId id="1133" r:id="rId29"/>
    <p:sldId id="936" r:id="rId30"/>
    <p:sldId id="361" r:id="rId31"/>
    <p:sldId id="904" r:id="rId32"/>
    <p:sldId id="1125" r:id="rId33"/>
    <p:sldId id="1096" r:id="rId34"/>
    <p:sldId id="1061" r:id="rId35"/>
    <p:sldId id="1151" r:id="rId36"/>
    <p:sldId id="851" r:id="rId37"/>
    <p:sldId id="1130" r:id="rId38"/>
    <p:sldId id="989" r:id="rId39"/>
    <p:sldId id="1098" r:id="rId40"/>
    <p:sldId id="852" r:id="rId41"/>
    <p:sldId id="890" r:id="rId42"/>
    <p:sldId id="294" r:id="rId43"/>
    <p:sldId id="295" r:id="rId44"/>
    <p:sldId id="366" r:id="rId45"/>
    <p:sldId id="607" r:id="rId46"/>
    <p:sldId id="1037" r:id="rId47"/>
    <p:sldId id="891" r:id="rId48"/>
    <p:sldId id="783" r:id="rId49"/>
    <p:sldId id="1067" r:id="rId50"/>
    <p:sldId id="1028" r:id="rId51"/>
    <p:sldId id="1015" r:id="rId52"/>
    <p:sldId id="1152" r:id="rId53"/>
    <p:sldId id="1088" r:id="rId54"/>
    <p:sldId id="1089" r:id="rId55"/>
    <p:sldId id="1156" r:id="rId56"/>
    <p:sldId id="1123" r:id="rId57"/>
    <p:sldId id="367" r:id="rId58"/>
    <p:sldId id="1106" r:id="rId59"/>
    <p:sldId id="1157" r:id="rId60"/>
    <p:sldId id="299" r:id="rId61"/>
    <p:sldId id="368" r:id="rId62"/>
    <p:sldId id="1072" r:id="rId63"/>
    <p:sldId id="1102" r:id="rId64"/>
    <p:sldId id="370" r:id="rId65"/>
    <p:sldId id="311" r:id="rId66"/>
    <p:sldId id="1135" r:id="rId67"/>
    <p:sldId id="1018" r:id="rId68"/>
    <p:sldId id="371" r:id="rId69"/>
    <p:sldId id="1021" r:id="rId70"/>
    <p:sldId id="318" r:id="rId71"/>
    <p:sldId id="1019" r:id="rId72"/>
    <p:sldId id="319" r:id="rId73"/>
    <p:sldId id="320" r:id="rId74"/>
    <p:sldId id="321" r:id="rId75"/>
    <p:sldId id="322" r:id="rId76"/>
    <p:sldId id="323" r:id="rId77"/>
    <p:sldId id="373" r:id="rId78"/>
    <p:sldId id="811" r:id="rId79"/>
    <p:sldId id="1107" r:id="rId80"/>
    <p:sldId id="1136" r:id="rId81"/>
    <p:sldId id="1137" r:id="rId82"/>
    <p:sldId id="1138" r:id="rId83"/>
    <p:sldId id="1139" r:id="rId84"/>
    <p:sldId id="1140" r:id="rId85"/>
    <p:sldId id="1141" r:id="rId86"/>
    <p:sldId id="1142" r:id="rId87"/>
    <p:sldId id="1143" r:id="rId88"/>
    <p:sldId id="1144" r:id="rId89"/>
    <p:sldId id="1145" r:id="rId90"/>
    <p:sldId id="1158" r:id="rId91"/>
    <p:sldId id="1159" r:id="rId92"/>
    <p:sldId id="1160" r:id="rId93"/>
    <p:sldId id="1039" r:id="rId94"/>
    <p:sldId id="932" r:id="rId95"/>
    <p:sldId id="931" r:id="rId96"/>
    <p:sldId id="896" r:id="rId97"/>
    <p:sldId id="1161" r:id="rId98"/>
    <p:sldId id="1162" r:id="rId99"/>
    <p:sldId id="1147" r:id="rId100"/>
    <p:sldId id="1148" r:id="rId101"/>
    <p:sldId id="992" r:id="rId102"/>
    <p:sldId id="670" r:id="rId103"/>
    <p:sldId id="993" r:id="rId104"/>
    <p:sldId id="1155" r:id="rId105"/>
    <p:sldId id="981" r:id="rId10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orient="horz" pos="3294">
          <p15:clr>
            <a:srgbClr val="A4A3A4"/>
          </p15:clr>
        </p15:guide>
        <p15:guide id="3" pos="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9542" autoAdjust="0"/>
  </p:normalViewPr>
  <p:slideViewPr>
    <p:cSldViewPr>
      <p:cViewPr varScale="1">
        <p:scale>
          <a:sx n="114" d="100"/>
          <a:sy n="114" d="100"/>
        </p:scale>
        <p:origin x="1578" y="114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01.10.2024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01.10.2024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01.10.2024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hyperlink" Target="https://tos.toyota-digital.de/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hyperlink" Target="https://www.toyota.de/zubehoer-service/angebote-tipps/sommer-oelservice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hyperlink" Target="https://www.volkswagen.de/de/besitzer-und-service/service-und-ersatzteile/inspektion-und-hu-au.html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citroen.de/wartung-services/aktuelle-angebote/winterkomplettraeder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citroen.de/wartung-services/aktuelle-angebote/5plus-servic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dacia.de/wartung/dacia-treuegaranti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dsautomobiles.de/mein-ds/wartung-services/aktuelle-angebote/winterkomplettraeder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fiat.de/besitzer/fiat-expertise/aktuelle-angebote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fiat.de/besitzer/fiat-expertise/aktuelle-angebote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rd.de/service/service-und-reparatur/aktionen-angebote/summer-check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ford.de/service/service-und-reparatur/aktionen-angebote/summer-check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ford.de/service/service-und-reparatur/wartung/ford-economy-service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alfaromeo.de/mopar/winterkomplettraeder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hyundai.com/de/de/service/serviceleistungen/uebersicht.html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hyundai.com/de/de/service-zubehoer/service/uebersicht.html#tab-sicherheits-check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jeep.de/mopar/winterkomplettraeder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jeep.de/mopar/bremsfluessigkeitswechsel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kia.com/de/service/angebote/kia-sommerangebote/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alfaromeo.de/mopar/angebote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mercedes-benz.de/passengercars/services/service-select.html?gad_source=1&amp;gclid=CjwKCAjw9IayBhBJEiwAVuc3fpqDIlQhkVXgiQFZrGB_BqnaLJEXDYeX-1jPLwyC7B698w1jnpUTshoCvM4QAvD_BwE&amp;gclsrc=aw.ds#/eligible-vehicles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nissan.de/kunden/angebote/7plus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opel.de/service/angebote/winterkomplettraeder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opel.de/service/angebote/starterbatterien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audi.de/de/brand/de/service-zubehoer/audi-original-zubehoer/saisonale-produkte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opel.de/service/angebote/5plus-servic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peugeot.de/service/meinen-peugeot-warten/aktuelle-angebote/5plus-servic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hyperlink" Target="https://www.subaru.de/kostenbremse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https://www.toyota.de/zubehoer-service/angebote-tipps/produkte-der-saison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hyperlink" Target="https://www.toyota.de/zubehoer-service/angebote-tipps/produkte-der-saison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latin typeface="Arial" pitchFamily="34" charset="0"/>
                <a:cs typeface="Arial" pitchFamily="34" charset="0"/>
              </a:rPr>
              <a:t>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1345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10 % Rabatt für Proace und Proace City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2E79799-B1F8-5E53-E3C2-A50038BBF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95" y="908050"/>
            <a:ext cx="7524000" cy="342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55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684049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FA0FC7D-999D-1519-3A80-80079C6FF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83"/>
            <a:ext cx="6732000" cy="405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276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VW</a:t>
            </a: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660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Herbst-/Winter-Check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8821B34-4050-0969-50D3-0507C1F8B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01" y="935291"/>
            <a:ext cx="7560000" cy="307760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482C34C-1ACC-E3B4-176A-5642022F2183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6908460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3475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E21FB6D-1D53-2AE7-CBB8-4D27EF461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740000" cy="31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778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8515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35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emann\Desktop\Büro\Dreamweaver\Dreamweaver 2023\03 Maerz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2568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Satz Winterkompletträder, Nokia Snowproof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€ 515,32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C82D86A2-5244-0D45-EA64-25AEA1A76136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8627AA9-DAB2-3DC5-7249-15A2F798C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2502"/>
            <a:ext cx="2304000" cy="394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795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A4F85F-C60D-4C6F-978C-2C791D01E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" y="935303"/>
            <a:ext cx="7632000" cy="408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2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Dacia</a:t>
            </a:r>
          </a:p>
        </p:txBody>
      </p:sp>
    </p:spTree>
    <p:extLst>
      <p:ext uri="{BB962C8B-B14F-4D97-AF65-F5344CB8AC3E}">
        <p14:creationId xmlns:p14="http://schemas.microsoft.com/office/powerpoint/2010/main" val="4012230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53665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 Jahr Garantieverlängerung mit jeder Wartung, für Fahrzeuge bis 6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C2241B6-2C2D-30CA-18A3-78B2B1541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93"/>
            <a:ext cx="4104000" cy="39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92677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75,- Gutschein bei Erwerb von Original-Zubehör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C0097434-2B5A-9D12-6EB4-8C21EABEE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5" y="927038"/>
            <a:ext cx="5940000" cy="376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91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29724FFB-E754-FEF0-780C-EBC92A955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33" y="980742"/>
            <a:ext cx="3168000" cy="39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Alfa Romeo</a:t>
            </a: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DS</a:t>
            </a: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76918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Satz Winterkompletträder, Falken Eurowinter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€ 638,89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C6940D38-6CA6-ADCB-ECA9-A336A0E5CFA1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F940E3C-F5E0-7CFD-0D0C-6B3C63836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27593"/>
            <a:ext cx="3024000" cy="406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63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1530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DA39A8E2-C039-CE06-B1A5-BDDB1F861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94" y="895414"/>
            <a:ext cx="7920000" cy="27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Fiat</a:t>
            </a: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8018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Satz Winterkompletträder, Hankook Winter I*Cept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€ 552,16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96214B2B-2105-E720-6BCB-E02302A2B1A1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F8C52D6-38F4-64BF-FA45-968CBA4C4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3614"/>
            <a:ext cx="2304000" cy="405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51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1390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Komplettpreisprogramm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E6F68BF-3169-D897-0979-3818DEF3A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89" y="908050"/>
            <a:ext cx="7272000" cy="41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06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Ford</a:t>
            </a: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244286"/>
              </p:ext>
            </p:extLst>
          </p:nvPr>
        </p:nvGraphicFramePr>
        <p:xfrm>
          <a:off x="900113" y="5179614"/>
          <a:ext cx="7740000" cy="1106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Klimaanlagen-Service, zzgl. Material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168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5983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89125"/>
              </p:ext>
            </p:extLst>
          </p:nvPr>
        </p:nvGraphicFramePr>
        <p:xfrm>
          <a:off x="900113" y="5179614"/>
          <a:ext cx="7740000" cy="142038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65643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Satz Allwetterfußmatten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896867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Thule Dachträger für Skier und Snowboards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€ 305,00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2791687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BA526172-1585-0E35-94CC-A77080B468A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AC09F29-FBEA-88A8-A4C0-9602872E8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73770"/>
            <a:ext cx="6228000" cy="432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18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95015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Satz Winterkompletträder, Bridgestone Blizzak LM005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€ 1.028,16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5D4FF6B8-38B9-C11C-4AA3-4E8F3A74632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3E746B4-BAD7-75CF-44EB-36793BDCF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74"/>
            <a:ext cx="2628000" cy="409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Hyundai</a:t>
            </a: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4830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D:\Büro\Dreamweaver\2023\07 Jul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883705"/>
            <a:ext cx="3492000" cy="38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64320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FFC996C-04DE-DBB9-B886-36212FE4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668000" cy="329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59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0157E-1CB0-3053-4B22-75929ECD2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601FFEE-3E0C-14AB-66FF-BA9F782E5495}"/>
              </a:ext>
            </a:extLst>
          </p:cNvPr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Jeep</a:t>
            </a:r>
          </a:p>
        </p:txBody>
      </p:sp>
    </p:spTree>
    <p:extLst>
      <p:ext uri="{BB962C8B-B14F-4D97-AF65-F5344CB8AC3E}">
        <p14:creationId xmlns:p14="http://schemas.microsoft.com/office/powerpoint/2010/main" val="4109122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28716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Satz Winterkompletträder, Falken Eurowinter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€ 654,36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60113AB3-2B57-A42A-28CF-CBBBC33CC8CC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368A1E8-55F3-56EE-3A04-1744FB19A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26" y="908050"/>
            <a:ext cx="2160000" cy="418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09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B20C4A9C-4F13-46DC-4C6F-2617B0B5C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41"/>
            <a:ext cx="6480000" cy="399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43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Kia</a:t>
            </a: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737139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5FFD9BF5-EB14-75B9-DFC0-29C1D6840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91925"/>
            <a:ext cx="5832000" cy="398187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B792624-871B-67D8-E025-4A90F58A1E77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601383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171" name="Picture 3" descr="C:\Users\Wittig\Desktop\06_Juni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4" y="912283"/>
            <a:ext cx="5004000" cy="39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0341D-36F6-9463-5888-B5C59C9C4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C0D7F0B-A897-2D61-CE75-97B6EB1CD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01868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Smart-Parts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696813-B0DA-072B-FC1C-B8B58616D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42" y="908050"/>
            <a:ext cx="7920000" cy="27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69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5213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Komplettpreisangebote für Fz. ab 4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6FB69F1-D330-51F8-B1CA-9CB89E018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47" y="895350"/>
            <a:ext cx="345600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82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Mercedes</a:t>
            </a: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5713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Nachlass auf ausgewählte Services für Fz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E499784-9FB2-C9DA-3EF5-517CDF3A5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82194"/>
            <a:ext cx="5436000" cy="390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4364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Austauschteile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7DFEA97-114A-C079-0936-F5F7824B9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00" y="908050"/>
            <a:ext cx="706488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97533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Starparts für Fahrzeuge ab 5 Jahre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17018B0-81D7-587D-F045-B4D7C99A7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85" y="908050"/>
            <a:ext cx="722432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4958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5B5E05B-AC5D-534D-DC79-DD6BA6447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2460"/>
            <a:ext cx="5292000" cy="40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464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Mitsubishi</a:t>
            </a: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102701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Reifengarantie bei Kauf von 4 Winter-Kompletträdern auch für die Serienbereifung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BF9904F-2B85-7274-1BEF-1E1344A87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444000" cy="40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4912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6BFC341-5F29-F0E7-CC10-52AB978D8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4" y="947899"/>
            <a:ext cx="57604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75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Audi</a:t>
            </a: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Nissan</a:t>
            </a:r>
          </a:p>
        </p:txBody>
      </p:sp>
    </p:spTree>
    <p:extLst>
      <p:ext uri="{BB962C8B-B14F-4D97-AF65-F5344CB8AC3E}">
        <p14:creationId xmlns:p14="http://schemas.microsoft.com/office/powerpoint/2010/main" val="21406873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47330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€ 647,- bis € 772,-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53EE95DF-2375-D6D8-AACC-E7F04F117CF5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432A6E-F88B-4CE3-8B84-90004A384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5184000" cy="399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77615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Fahrradträger-Paket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€ 978,- bis € 1.361,-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299646C0-3D44-63DF-1015-5D63A742A7DE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46AAF04-721F-E7AC-8CEE-7955206BA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4"/>
            <a:ext cx="5472000" cy="403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37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36178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Family-Paket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€ 864,- bis € 1.599,-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333609E6-5696-987A-2765-819E12CB799C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33AA01-8AB4-980C-7239-B7FA394E2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93" y="942321"/>
            <a:ext cx="6444000" cy="39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327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94904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 128,- bis € 185,-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A48020BF-87F4-140D-2FC4-5BD550E44BC6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5FF4FE2-7742-D40E-8D2F-C84425598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5038"/>
            <a:ext cx="6264000" cy="410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438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79247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Winter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 118,- bis € 162,-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A48020BF-87F4-140D-2FC4-5BD550E44BC6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477A16-1BEF-2A8D-15E6-63AA31CAC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62" y="939394"/>
            <a:ext cx="6264000" cy="393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857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1171B-F5EF-E2D1-5DF9-80C5D9DF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A5F86F8-047D-67F5-0FCE-A4C6BDF6F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036558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Nachlass auf alle Teile für Fz. ab 7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14FD77A-6CE4-193D-13F6-BABCAE9C5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76578"/>
            <a:ext cx="6336000" cy="416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129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Opel</a:t>
            </a: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57624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Satz Winterkompletträder, Hankook Winter I*Cept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€ 893,02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E58001A7-4AD4-213E-E565-4160675F781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DFCD7D-6517-7AB4-C077-7E149FD48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2952000" cy="406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151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654345"/>
              </p:ext>
            </p:extLst>
          </p:nvPr>
        </p:nvGraphicFramePr>
        <p:xfrm>
          <a:off x="900113" y="5013176"/>
          <a:ext cx="7704335" cy="18512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0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26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94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45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52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45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60Ah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160633"/>
                  </a:ext>
                </a:extLst>
              </a:tr>
              <a:tr h="30045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421930"/>
                  </a:ext>
                </a:extLst>
              </a:tr>
              <a:tr h="39222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Eurorepar 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12507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E58001A7-4AD4-213E-E565-4160675F781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21B85BD-3D78-4F5B-831B-B0050EFD9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9144000" cy="385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32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049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Car-Check Sommer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3290531F-F1B4-1210-A52A-039EC0C55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10" y="880072"/>
            <a:ext cx="3384000" cy="402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8383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81D1FDA6-B319-E97E-CF4D-D55F399A7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95414"/>
            <a:ext cx="8100000" cy="209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Peugeot</a:t>
            </a: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25430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Satz Winterkompletträder, Hankook Winter I*Cept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€ 588,67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033B1A50-69F1-247D-FC4B-AF073D9057D9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64475B9-0CDF-E6E4-D071-B77C2DB8C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26" y="868696"/>
            <a:ext cx="2016000" cy="398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917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98A12-270E-9FE2-B93C-4BDE51257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4545FCD-64A7-9D0D-0983-E79E48F43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5446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DCCFE2C-0151-F425-7E9A-72041FFDA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4" y="908052"/>
            <a:ext cx="7200000" cy="41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237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Renault</a:t>
            </a: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69468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Attraktive Angebote für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8C77516-8B52-4698-38F8-C0DC86251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96" y="908050"/>
            <a:ext cx="7380000" cy="283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52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5228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€ 75,- Gutschein bei Kauf von Original-Zubehör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E72B9B5-B7C9-77C7-55C9-F8BAE78D6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524000" cy="33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909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Seat</a:t>
            </a: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4" name="Picture 2" descr="D:\Büro\Dreamweaver\2023\07 Juli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908050"/>
            <a:ext cx="7920000" cy="29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23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9016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78" name="Picture 2" descr="D:\Büro\Dreamweaver\2023\07 Juli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885577"/>
            <a:ext cx="7920000" cy="31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502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Skoda</a:t>
            </a: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5A5B93E-7BBD-CBA1-17AF-F290A31B8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2909"/>
            <a:ext cx="7560000" cy="39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1208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Urlaubs-Fitness-Check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8DFDBFD7-9332-151E-B569-E7F646FD3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29" y="908050"/>
            <a:ext cx="5652000" cy="40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21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72F65F1-8F83-FF8B-32A9-66727AFEA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3585"/>
            <a:ext cx="370471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5175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80B48A9-D759-27AA-97C6-50FC3F023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94242"/>
            <a:ext cx="5688000" cy="395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299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95597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 380l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€ 665,00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5384C3ED-CA5E-34B9-6422-7F5A4BE94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5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613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471538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Smart-Holder Multimediahalter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A100F4C-E164-2CEE-0D13-D558A2F45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01594"/>
            <a:ext cx="7920000" cy="258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322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017461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Autokühlbox, 20l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8932D59-04F2-6AB4-691A-11D61F86A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75691"/>
            <a:ext cx="7920000" cy="27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270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32376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Autokühlbox, 15l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7658048-1647-60F6-A9A0-E643F02CD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3" y="809922"/>
            <a:ext cx="7920000" cy="288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296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68766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Zierventilkappen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41DBC64B-3F71-0A5E-4B10-C55603FFC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10163"/>
            <a:ext cx="7920000" cy="277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874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17196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Sonnenschutz-Set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4C11D73-59AC-D6B3-878B-945B37D32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3" y="908050"/>
            <a:ext cx="7920000" cy="282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775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8989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Warnweste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A3A6B322-9B30-CF2B-7363-CF37045AA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0" y="930403"/>
            <a:ext cx="7920000" cy="279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548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62842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Warndreieck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€ 8,50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17FB3C7D-A16A-DCD1-09C8-465378845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7320"/>
            <a:ext cx="7380000" cy="265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866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Verbandtasche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EFEBAA6-D38C-B1A6-1EC6-0277D5152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97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73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BMW</a:t>
            </a: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Subaru</a:t>
            </a:r>
          </a:p>
        </p:txBody>
      </p:sp>
    </p:spTree>
    <p:extLst>
      <p:ext uri="{BB962C8B-B14F-4D97-AF65-F5344CB8AC3E}">
        <p14:creationId xmlns:p14="http://schemas.microsoft.com/office/powerpoint/2010/main" val="274060282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6232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5253DA82-D047-90AC-D11B-2F1409C82F7E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1BBF554-9DB3-4391-D96B-C388452A3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4312"/>
            <a:ext cx="7668000" cy="307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924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Verbandtasche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5253DA82-D047-90AC-D11B-2F1409C82F7E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5AB3657-3073-064C-96DB-DE62D960B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0636"/>
            <a:ext cx="7380000" cy="280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029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Suzuki</a:t>
            </a:r>
          </a:p>
        </p:txBody>
      </p:sp>
    </p:spTree>
    <p:extLst>
      <p:ext uri="{BB962C8B-B14F-4D97-AF65-F5344CB8AC3E}">
        <p14:creationId xmlns:p14="http://schemas.microsoft.com/office/powerpoint/2010/main" val="19420560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ttig\Desktop\06_Jun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9" y="895897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Toyota</a:t>
            </a: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79078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Wischerblätter,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€ 48,00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Scheibenklar, 10l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€ 6,10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38837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9110C210-98E5-F1C1-5B48-2611E15AC13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0346A8-50F0-4DB5-27AB-B67D65BF5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99"/>
            <a:ext cx="4788000" cy="396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09523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Anschnallhilfe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Warnlampe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€ 40,00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38837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9110C210-98E5-F1C1-5B48-2611E15AC13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FB1550D-D9AE-137D-BD52-AB566C5C2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6402"/>
            <a:ext cx="4356000" cy="413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9304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181337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Reifenwechsel-Service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38837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9110C210-98E5-F1C1-5B48-2611E15AC13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238F8DE-7A8C-5AAA-359C-85ABD3D4D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3780000" cy="40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7214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emann\Desktop\Büro\Dreamweaver\Dreamweaver 2023\04 April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6" y="925590"/>
            <a:ext cx="7704000" cy="38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048265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1356</Words>
  <Application>Microsoft Office PowerPoint</Application>
  <PresentationFormat>Bildschirmpräsentation (4:3)</PresentationFormat>
  <Paragraphs>869</Paragraphs>
  <Slides>105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105</vt:i4>
      </vt:variant>
    </vt:vector>
  </HeadingPairs>
  <TitlesOfParts>
    <vt:vector size="109" baseType="lpstr">
      <vt:lpstr>Arial</vt:lpstr>
      <vt:lpstr>Calibri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Wittig</cp:lastModifiedBy>
  <cp:revision>1045</cp:revision>
  <dcterms:created xsi:type="dcterms:W3CDTF">2019-01-31T14:56:12Z</dcterms:created>
  <dcterms:modified xsi:type="dcterms:W3CDTF">2024-10-01T13:15:19Z</dcterms:modified>
</cp:coreProperties>
</file>