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790" r:id="rId9"/>
    <p:sldId id="726" r:id="rId10"/>
    <p:sldId id="262" r:id="rId11"/>
    <p:sldId id="568" r:id="rId12"/>
    <p:sldId id="702" r:id="rId13"/>
    <p:sldId id="356" r:id="rId14"/>
    <p:sldId id="842" r:id="rId15"/>
    <p:sldId id="1047" r:id="rId16"/>
    <p:sldId id="1095" r:id="rId17"/>
    <p:sldId id="884" r:id="rId18"/>
    <p:sldId id="1103" r:id="rId19"/>
    <p:sldId id="848" r:id="rId20"/>
    <p:sldId id="358" r:id="rId21"/>
    <p:sldId id="1051" r:id="rId22"/>
    <p:sldId id="944" r:id="rId23"/>
    <p:sldId id="831" r:id="rId24"/>
    <p:sldId id="1055" r:id="rId25"/>
    <p:sldId id="1104" r:id="rId26"/>
    <p:sldId id="886" r:id="rId27"/>
    <p:sldId id="972" r:id="rId28"/>
    <p:sldId id="1133" r:id="rId29"/>
    <p:sldId id="936" r:id="rId30"/>
    <p:sldId id="361" r:id="rId31"/>
    <p:sldId id="904" r:id="rId32"/>
    <p:sldId id="1125" r:id="rId33"/>
    <p:sldId id="1129" r:id="rId34"/>
    <p:sldId id="1096" r:id="rId35"/>
    <p:sldId id="1061" r:id="rId36"/>
    <p:sldId id="851" r:id="rId37"/>
    <p:sldId id="1130" r:id="rId38"/>
    <p:sldId id="990" r:id="rId39"/>
    <p:sldId id="989" r:id="rId40"/>
    <p:sldId id="1098" r:id="rId41"/>
    <p:sldId id="852" r:id="rId42"/>
    <p:sldId id="890" r:id="rId43"/>
    <p:sldId id="294" r:id="rId44"/>
    <p:sldId id="295" r:id="rId45"/>
    <p:sldId id="366" r:id="rId46"/>
    <p:sldId id="607" r:id="rId47"/>
    <p:sldId id="1037" r:id="rId48"/>
    <p:sldId id="891" r:id="rId49"/>
    <p:sldId id="783" r:id="rId50"/>
    <p:sldId id="1067" r:id="rId51"/>
    <p:sldId id="1028" r:id="rId52"/>
    <p:sldId id="1015" r:id="rId53"/>
    <p:sldId id="1088" r:id="rId54"/>
    <p:sldId id="1089" r:id="rId55"/>
    <p:sldId id="1090" r:id="rId56"/>
    <p:sldId id="1100" r:id="rId57"/>
    <p:sldId id="1132" r:id="rId58"/>
    <p:sldId id="1134" r:id="rId59"/>
    <p:sldId id="1123" r:id="rId60"/>
    <p:sldId id="367" r:id="rId61"/>
    <p:sldId id="1106" r:id="rId62"/>
    <p:sldId id="299" r:id="rId63"/>
    <p:sldId id="368" r:id="rId64"/>
    <p:sldId id="1072" r:id="rId65"/>
    <p:sldId id="1102" r:id="rId66"/>
    <p:sldId id="370" r:id="rId67"/>
    <p:sldId id="311" r:id="rId68"/>
    <p:sldId id="1135" r:id="rId69"/>
    <p:sldId id="1018" r:id="rId70"/>
    <p:sldId id="371" r:id="rId71"/>
    <p:sldId id="1021" r:id="rId72"/>
    <p:sldId id="318" r:id="rId73"/>
    <p:sldId id="1019" r:id="rId74"/>
    <p:sldId id="319" r:id="rId75"/>
    <p:sldId id="320" r:id="rId76"/>
    <p:sldId id="321" r:id="rId77"/>
    <p:sldId id="322" r:id="rId78"/>
    <p:sldId id="323" r:id="rId79"/>
    <p:sldId id="373" r:id="rId80"/>
    <p:sldId id="811" r:id="rId81"/>
    <p:sldId id="1107" r:id="rId82"/>
    <p:sldId id="1136" r:id="rId83"/>
    <p:sldId id="1137" r:id="rId84"/>
    <p:sldId id="1138" r:id="rId85"/>
    <p:sldId id="1139" r:id="rId86"/>
    <p:sldId id="1140" r:id="rId87"/>
    <p:sldId id="1141" r:id="rId88"/>
    <p:sldId id="1142" r:id="rId89"/>
    <p:sldId id="1143" r:id="rId90"/>
    <p:sldId id="1144" r:id="rId91"/>
    <p:sldId id="1145" r:id="rId92"/>
    <p:sldId id="1039" r:id="rId93"/>
    <p:sldId id="932" r:id="rId94"/>
    <p:sldId id="931" r:id="rId95"/>
    <p:sldId id="845" r:id="rId96"/>
    <p:sldId id="896" r:id="rId97"/>
    <p:sldId id="1147" r:id="rId98"/>
    <p:sldId id="1148" r:id="rId99"/>
    <p:sldId id="992" r:id="rId100"/>
    <p:sldId id="670" r:id="rId101"/>
    <p:sldId id="993" r:id="rId102"/>
    <p:sldId id="1149" r:id="rId103"/>
    <p:sldId id="1150" r:id="rId104"/>
    <p:sldId id="981" r:id="rId10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01.08.2024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01.08.2024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bremsfluessigkeitswechse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bremsfluessigkeitswechse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kia.com/de/service/angebote/kia-sommerangebot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angebote/sommer-angebo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angebote/sommer-angebo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Juli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41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DE3A7FC-6F31-8B7B-F20A-7C310AF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2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4388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F4E2E07-AE75-485B-4DF6-04A3B9F70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4" y="836712"/>
            <a:ext cx="3708000" cy="41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6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8401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F9AE9C7-92DC-E5C8-3F57-1FEB9E05A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024000" cy="41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71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500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680CE55-1155-8DF0-3567-B3F28C2C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35843"/>
            <a:ext cx="7920000" cy="41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3665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5D4FF6B8-38B9-C11C-4AA3-4E8F3A74632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2241B6-2C2D-30CA-18A3-78B2B15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3"/>
            <a:ext cx="4104000" cy="3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14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903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92D017A-D7BF-B393-3839-C8A717928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2523"/>
            <a:ext cx="7920000" cy="30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71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F172A7B-0153-83D6-2878-A0E16C07A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3" y="846284"/>
            <a:ext cx="6336000" cy="40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56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024AF02-8BAA-04AB-3C05-26404CE6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6"/>
            <a:ext cx="6084000" cy="40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44286"/>
              </p:ext>
            </p:extLst>
          </p:nvPr>
        </p:nvGraphicFramePr>
        <p:xfrm>
          <a:off x="900113" y="5179614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Klimaanlagen-Service, zzgl. Material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2CF186-9FF6-5436-FB9B-4E159840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1"/>
            <a:ext cx="6984000" cy="39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43406"/>
              </p:ext>
            </p:extLst>
          </p:nvPr>
        </p:nvGraphicFramePr>
        <p:xfrm>
          <a:off x="900113" y="5179614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Thule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Thule Dachbox Force XTXL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Gepäckbox GP, für 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2CF186-9FF6-5436-FB9B-4E159840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1"/>
            <a:ext cx="6984000" cy="39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723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10D989-FF2A-657F-89FD-FF193E11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08050"/>
            <a:ext cx="7272000" cy="40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801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2884FE4-4B06-19CA-E3CA-0D81A652A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6" y="908050"/>
            <a:ext cx="5005448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05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DC5661B-168C-252F-290E-6432F3264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8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533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3E6CE88-8B2A-D6DA-6F98-F10C87E2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3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993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€ 35,- Werkstattgutschein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215B3B4-6B61-7890-734B-1E34CD66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00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3708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E8504B0-FAEB-D3FE-2AA3-97E87F775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1F8D9C7-B62E-CCE0-78DF-47A1ED86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773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Nachlass auf ausgewählte Fahrzeuge für Fz.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06861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Reifengarantie bei Kauf eines Satzes 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6929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€ 709,- bis € 837,-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A5B8878-E704-31D8-9B69-F0840CD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9" y="908075"/>
            <a:ext cx="5436000" cy="4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45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391097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€ 1.077,- bis € 1.299,-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CE2EB93-9E7C-BE2B-4433-5D5F2F57F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1" y="902400"/>
            <a:ext cx="5040000" cy="39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436005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080195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Pollenfilter-Check-Check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34478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D670C5B-564D-D1D0-0FF3-AE5DEF51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2" y="923417"/>
            <a:ext cx="6804000" cy="40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7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95019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Kühlbox bei Kauf eines Dachgepäckträgers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09434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Handyhalterung  bei Kauf eines Transport-Basispaketes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858398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D670C5B-564D-D1D0-0FF3-AE5DEF51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2" y="923417"/>
            <a:ext cx="6804000" cy="40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8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3655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alle Teile für Fz.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14FD77A-6CE4-193D-13F6-BABCAE9C5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6578"/>
            <a:ext cx="6336000" cy="4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49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290531F-F1B4-1210-A52A-039EC0C5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" y="880072"/>
            <a:ext cx="3384000" cy="40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8132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2A40B5-3D7B-A547-FA9C-0B2923C6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4"/>
            <a:ext cx="6948000" cy="405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115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0CCB45F-A95D-9967-6BD5-FA089A91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835"/>
            <a:ext cx="7776000" cy="24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9526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 / 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Urlaubs-Check im Rahmen einer 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C0CEEC2-A23D-4AEC-72D7-CC6CA733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5390"/>
            <a:ext cx="7920000" cy="23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208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DFDBFD7-9332-151E-B569-E7F646FD3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9" y="908050"/>
            <a:ext cx="5652000" cy="40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17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80B48A9-D759-27AA-97C6-50FC3F02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4242"/>
            <a:ext cx="5688000" cy="39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99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559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384C3ED-CA5E-34B9-6422-7F5A4BE9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71538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 Multimediahalter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A100F4C-E164-2CEE-0D13-D558A2F45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594"/>
            <a:ext cx="7920000" cy="25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46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8932D59-04F2-6AB4-691A-11D61F86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5691"/>
            <a:ext cx="7920000" cy="27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3237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7658048-1647-60F6-A9A0-E643F02C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09922"/>
            <a:ext cx="7920000" cy="28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8766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DBC64B-3F71-0A5E-4B10-C55603FF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0163"/>
            <a:ext cx="7920000" cy="2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719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Sonnenschutz-Set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4C11D73-59AC-D6B3-878B-945B37D3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908050"/>
            <a:ext cx="7920000" cy="28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8989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3A6B322-9B30-CF2B-7363-CF37045A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" y="930403"/>
            <a:ext cx="7920000" cy="27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28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FB3C7D-A16A-DCD1-09C8-465378845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7320"/>
            <a:ext cx="7380000" cy="26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EFEBAA6-D38C-B1A6-1EC6-0277D515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9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95843"/>
              </p:ext>
            </p:extLst>
          </p:nvPr>
        </p:nvGraphicFramePr>
        <p:xfrm>
          <a:off x="900113" y="4982946"/>
          <a:ext cx="7740000" cy="18779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 und 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 und 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6682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1D85E6E-95DF-17AB-CF3A-B209B814A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2" y="908050"/>
            <a:ext cx="7920000" cy="22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4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203B0B7-CFF9-AC46-50D2-F9B81DE0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2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6820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für Yaris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25C488E-425C-ADFC-BD81-FA5B61201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5" y="908050"/>
            <a:ext cx="7668000" cy="31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55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1284</Words>
  <Application>Microsoft Office PowerPoint</Application>
  <PresentationFormat>Bildschirmpräsentation (4:3)</PresentationFormat>
  <Paragraphs>844</Paragraphs>
  <Slides>104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08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1026</cp:revision>
  <dcterms:created xsi:type="dcterms:W3CDTF">2019-01-31T14:56:12Z</dcterms:created>
  <dcterms:modified xsi:type="dcterms:W3CDTF">2024-08-01T08:07:09Z</dcterms:modified>
</cp:coreProperties>
</file>