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353" r:id="rId2"/>
    <p:sldId id="826" r:id="rId3"/>
    <p:sldId id="727" r:id="rId4"/>
    <p:sldId id="983" r:id="rId5"/>
    <p:sldId id="900" r:id="rId6"/>
    <p:sldId id="901" r:id="rId7"/>
    <p:sldId id="1128" r:id="rId8"/>
    <p:sldId id="790" r:id="rId9"/>
    <p:sldId id="726" r:id="rId10"/>
    <p:sldId id="262" r:id="rId11"/>
    <p:sldId id="568" r:id="rId12"/>
    <p:sldId id="702" r:id="rId13"/>
    <p:sldId id="356" r:id="rId14"/>
    <p:sldId id="842" r:id="rId15"/>
    <p:sldId id="1047" r:id="rId16"/>
    <p:sldId id="1095" r:id="rId17"/>
    <p:sldId id="884" r:id="rId18"/>
    <p:sldId id="1103" r:id="rId19"/>
    <p:sldId id="848" r:id="rId20"/>
    <p:sldId id="358" r:id="rId21"/>
    <p:sldId id="1051" r:id="rId22"/>
    <p:sldId id="944" r:id="rId23"/>
    <p:sldId id="831" r:id="rId24"/>
    <p:sldId id="1055" r:id="rId25"/>
    <p:sldId id="1104" r:id="rId26"/>
    <p:sldId id="886" r:id="rId27"/>
    <p:sldId id="972" r:id="rId28"/>
    <p:sldId id="1133" r:id="rId29"/>
    <p:sldId id="936" r:id="rId30"/>
    <p:sldId id="361" r:id="rId31"/>
    <p:sldId id="904" r:id="rId32"/>
    <p:sldId id="1125" r:id="rId33"/>
    <p:sldId id="1129" r:id="rId34"/>
    <p:sldId id="951" r:id="rId35"/>
    <p:sldId id="1097" r:id="rId36"/>
    <p:sldId id="1096" r:id="rId37"/>
    <p:sldId id="1061" r:id="rId38"/>
    <p:sldId id="1105" r:id="rId39"/>
    <p:sldId id="851" r:id="rId40"/>
    <p:sldId id="1130" r:id="rId41"/>
    <p:sldId id="990" r:id="rId42"/>
    <p:sldId id="989" r:id="rId43"/>
    <p:sldId id="1098" r:id="rId44"/>
    <p:sldId id="852" r:id="rId45"/>
    <p:sldId id="890" r:id="rId46"/>
    <p:sldId id="294" r:id="rId47"/>
    <p:sldId id="295" r:id="rId48"/>
    <p:sldId id="366" r:id="rId49"/>
    <p:sldId id="607" r:id="rId50"/>
    <p:sldId id="1037" r:id="rId51"/>
    <p:sldId id="891" r:id="rId52"/>
    <p:sldId id="783" r:id="rId53"/>
    <p:sldId id="1067" r:id="rId54"/>
    <p:sldId id="1028" r:id="rId55"/>
    <p:sldId id="1015" r:id="rId56"/>
    <p:sldId id="1088" r:id="rId57"/>
    <p:sldId id="1089" r:id="rId58"/>
    <p:sldId id="1090" r:id="rId59"/>
    <p:sldId id="1100" r:id="rId60"/>
    <p:sldId id="1132" r:id="rId61"/>
    <p:sldId id="1134" r:id="rId62"/>
    <p:sldId id="1123" r:id="rId63"/>
    <p:sldId id="367" r:id="rId64"/>
    <p:sldId id="1106" r:id="rId65"/>
    <p:sldId id="299" r:id="rId66"/>
    <p:sldId id="368" r:id="rId67"/>
    <p:sldId id="1072" r:id="rId68"/>
    <p:sldId id="1102" r:id="rId69"/>
    <p:sldId id="370" r:id="rId70"/>
    <p:sldId id="311" r:id="rId71"/>
    <p:sldId id="1135" r:id="rId72"/>
    <p:sldId id="1018" r:id="rId73"/>
    <p:sldId id="371" r:id="rId74"/>
    <p:sldId id="1021" r:id="rId75"/>
    <p:sldId id="318" r:id="rId76"/>
    <p:sldId id="1019" r:id="rId77"/>
    <p:sldId id="319" r:id="rId78"/>
    <p:sldId id="320" r:id="rId79"/>
    <p:sldId id="321" r:id="rId80"/>
    <p:sldId id="322" r:id="rId81"/>
    <p:sldId id="323" r:id="rId82"/>
    <p:sldId id="373" r:id="rId83"/>
    <p:sldId id="811" r:id="rId84"/>
    <p:sldId id="1107" r:id="rId85"/>
    <p:sldId id="1136" r:id="rId86"/>
    <p:sldId id="1137" r:id="rId87"/>
    <p:sldId id="1138" r:id="rId88"/>
    <p:sldId id="1139" r:id="rId89"/>
    <p:sldId id="1140" r:id="rId90"/>
    <p:sldId id="1141" r:id="rId91"/>
    <p:sldId id="1142" r:id="rId92"/>
    <p:sldId id="1143" r:id="rId93"/>
    <p:sldId id="1144" r:id="rId94"/>
    <p:sldId id="1145" r:id="rId95"/>
    <p:sldId id="1146" r:id="rId96"/>
    <p:sldId id="1039" r:id="rId97"/>
    <p:sldId id="932" r:id="rId98"/>
    <p:sldId id="931" r:id="rId99"/>
    <p:sldId id="845" r:id="rId100"/>
    <p:sldId id="896" r:id="rId101"/>
    <p:sldId id="1147" r:id="rId102"/>
    <p:sldId id="1148" r:id="rId103"/>
    <p:sldId id="992" r:id="rId104"/>
    <p:sldId id="670" r:id="rId105"/>
    <p:sldId id="993" r:id="rId106"/>
    <p:sldId id="981" r:id="rId10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02.07.2024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dacia-advantag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ummer-check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ummer-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bremsfluessigkeitswechse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jeep.de/mopar/bremsfluessigkeitswechsel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kia.com/de/service/angebote/kia-sommerangebote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brand/de/service-zubehoer/audi-original-zubehoer/saisonale-produk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angebote/sommer-angebot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angebote/sommer-angebot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nissan.de/kunden/angebote/7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Juni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34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7CBEAFD-8110-2642-5572-D3E941E9EF2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03B0B7-CFF9-AC46-50D2-F9B81DE0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2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482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6820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für Yaris inklusive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7CBEAFD-8110-2642-5572-D3E941E9EF2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5C488E-425C-ADFC-BD81-FA5B61201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15" y="908050"/>
            <a:ext cx="7668000" cy="31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55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1416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1BE9F34-1162-A6F9-79C4-D2CD5DA9B07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E3A7FC-6F31-8B7B-F20A-7C310AF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2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500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5D4FF6B8-38B9-C11C-4AA3-4E8F3A74632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80CE55-1155-8DF0-3567-B3F28C2C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835843"/>
            <a:ext cx="7920000" cy="41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155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DB0F6C5-4E99-C895-AC20-B453479DD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1486"/>
            <a:ext cx="7920000" cy="24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214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75,- Gutschein bei Erwerb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0097434-2B5A-9D12-6EB4-8C21EABE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5" y="927038"/>
            <a:ext cx="5940000" cy="3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1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903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6B2ADB54-6641-E508-6DBF-9E7FA7466E6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2D017A-D7BF-B393-3839-C8A717928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2523"/>
            <a:ext cx="7920000" cy="30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0713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DBA6E6E3-6782-C7A4-2297-C7E254DEA1A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172A7B-0153-83D6-2878-A0E16C07A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3" y="846284"/>
            <a:ext cx="6336000" cy="40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256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024AF02-8BAA-04AB-3C05-26404CE6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6"/>
            <a:ext cx="6084000" cy="40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00249"/>
              </p:ext>
            </p:extLst>
          </p:nvPr>
        </p:nvGraphicFramePr>
        <p:xfrm>
          <a:off x="900113" y="5179614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Klimaanlagen-Service, zzgl. Material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68924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EF7CEE2-6E86-A928-16CD-89F62E5C1D55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CF186-9FF6-5436-FB9B-4E159840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1"/>
            <a:ext cx="6984000" cy="39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251598"/>
              </p:ext>
            </p:extLst>
          </p:nvPr>
        </p:nvGraphicFramePr>
        <p:xfrm>
          <a:off x="900113" y="5179614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Thule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Thule Dachbox Force XTXL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Gepäckbox GP, für 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91687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EF7CEE2-6E86-A928-16CD-89F62E5C1D55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2CF186-9FF6-5436-FB9B-4E159840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1"/>
            <a:ext cx="6984000" cy="39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8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723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373B867-47D1-8EA2-F84F-E51DC0D5A7C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10D989-FF2A-657F-89FD-FF193E11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08050"/>
            <a:ext cx="7272000" cy="40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3801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2884FE4-4B06-19CA-E3CA-0D81A652A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6" y="908050"/>
            <a:ext cx="5005448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058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DC5661B-168C-252F-290E-6432F3264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8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Jaguar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0A2C-8DC2-32DE-21F4-AAAF5AF5F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3CDC9E6-3E9D-904A-C8CC-B867887AC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663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A3975F0-A37C-4DC8-262B-B8701CE0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" y="929001"/>
            <a:ext cx="7920000" cy="35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33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117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9A85885F-A008-A7F0-23AD-653D0B83442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3E6CE88-8B2A-D6DA-6F98-F10C87E2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3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428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600A839-A932-B173-DE64-41FC1926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14132"/>
            <a:ext cx="3420000" cy="41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8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1F8D9C7-B62E-CCE0-78DF-47A1ED86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993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€ 35,- Werkstattgutschein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215B3B4-6B61-7890-734B-1E34CD661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900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13708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E8504B0-FAEB-D3FE-2AA3-97E87F775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39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8773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Nachlass auf ausgewählte Fahrzeuge für Fz.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499784-9FB2-C9DA-3EF5-517CDF3A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2194"/>
            <a:ext cx="5436000" cy="39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697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584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€ 709,- bis € 829,-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A5B8878-E704-31D8-9B69-F0840CD7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9" y="908075"/>
            <a:ext cx="5436000" cy="40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0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11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16761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€ 1.077,- bis € 1.299,-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0043ED26-8DB9-4F63-5E80-D33CF69C664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417918-0A8F-945F-3FA1-48CAB4C8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5112000" cy="40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049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290531F-F1B4-1210-A52A-039EC0C5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10" y="880072"/>
            <a:ext cx="3384000" cy="40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436005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080195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Pollenfilter-Check-Check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344783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A30FA9B-A0A2-1AE5-1AAE-51B296C7E02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670C5B-564D-D1D0-0FF3-AE5DEF51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2" y="923417"/>
            <a:ext cx="6804000" cy="40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47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995019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Kostenlose Kühlbox bei Kauf eines Dachgepäckträgers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09434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Handyhalterung  bei Kauf eines Transport-Basispaketes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858398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A30FA9B-A0A2-1AE5-1AAE-51B296C7E02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670C5B-564D-D1D0-0FF3-AE5DEF51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2" y="923417"/>
            <a:ext cx="6804000" cy="40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89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3655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alle Teile für Fz. ab 7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14FD77A-6CE4-193D-13F6-BABCAE9C5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6578"/>
            <a:ext cx="6336000" cy="41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8132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234ADAC-0869-6135-5B73-80DB49660F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2A40B5-3D7B-A547-FA9C-0B2923C64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4"/>
            <a:ext cx="6948000" cy="405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5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84362DC-693A-FFB9-00B6-E6F8D4CF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908050"/>
            <a:ext cx="7920000" cy="43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115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7CFBBD5-E86E-EBAF-652D-F1974E8A387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CCB45F-A95D-9967-6BD5-FA089A91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835"/>
            <a:ext cx="7776000" cy="24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9526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 / 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Kostenloser Urlaubs-Check im Rahmen einer Klimaanlagen-Wartung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3D84B2F2-A7A4-E294-2452-E7E17750011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0CEEC2-A23D-4AEC-72D7-CC6CA733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5390"/>
            <a:ext cx="7920000" cy="23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208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FDBFD7-9332-151E-B569-E7F646FD3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9" y="908050"/>
            <a:ext cx="5652000" cy="40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517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0B48A9-D759-27AA-97C6-50FC3F023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94242"/>
            <a:ext cx="5688000" cy="39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299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559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84C3ED-CA5E-34B9-6422-7F5A4BE9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13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71538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Smart-Holder Multimediahalter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100F4C-E164-2CEE-0D13-D558A2F45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594"/>
            <a:ext cx="7920000" cy="25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46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Autokühlbox, 20l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932D59-04F2-6AB4-691A-11D61F86A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75691"/>
            <a:ext cx="7920000" cy="27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70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3237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Autokühlbox, 15l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658048-1647-60F6-A9A0-E643F02C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809922"/>
            <a:ext cx="7920000" cy="28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8766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Zierventilkappen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DBC64B-3F71-0A5E-4B10-C55603FF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0163"/>
            <a:ext cx="7920000" cy="27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74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719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Sonnenschutz-Set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C11D73-59AC-D6B3-878B-945B37D32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908050"/>
            <a:ext cx="7920000" cy="28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75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8989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A6B322-9B30-CF2B-7363-CF37045AA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" y="930403"/>
            <a:ext cx="7920000" cy="27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48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99231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Verbandtasche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FEBAA6-D38C-B1A6-1EC6-0277D5152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9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6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Verbandtasche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FEBAA6-D38C-B1A6-1EC6-0277D5152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9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34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8901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D32EB96-C77E-A6AC-F58A-5E9EDB7CC17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9A9520-4722-F12F-C6FC-FC90292BF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85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289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95843"/>
              </p:ext>
            </p:extLst>
          </p:nvPr>
        </p:nvGraphicFramePr>
        <p:xfrm>
          <a:off x="900113" y="4982946"/>
          <a:ext cx="7740000" cy="18779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Klimaservice und Reinigung 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18929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Klimaservice und Reinigung der Filterumgebung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66827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3EB142D7-0536-58A0-9704-D3BC38819A9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D85E6E-95DF-17AB-CF3A-B209B814A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2" y="908050"/>
            <a:ext cx="7920000" cy="22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1321</Words>
  <Application>Microsoft Office PowerPoint</Application>
  <PresentationFormat>Bildschirmpräsentation (4:3)</PresentationFormat>
  <Paragraphs>883</Paragraphs>
  <Slides>106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106</vt:i4>
      </vt:variant>
    </vt:vector>
  </HeadingPairs>
  <TitlesOfParts>
    <vt:vector size="110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1021</cp:revision>
  <dcterms:created xsi:type="dcterms:W3CDTF">2019-01-31T14:56:12Z</dcterms:created>
  <dcterms:modified xsi:type="dcterms:W3CDTF">2024-07-02T07:40:15Z</dcterms:modified>
</cp:coreProperties>
</file>