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53" r:id="rId2"/>
    <p:sldId id="826" r:id="rId3"/>
    <p:sldId id="727" r:id="rId4"/>
    <p:sldId id="983" r:id="rId5"/>
    <p:sldId id="900" r:id="rId6"/>
    <p:sldId id="901" r:id="rId7"/>
    <p:sldId id="1128" r:id="rId8"/>
    <p:sldId id="790" r:id="rId9"/>
    <p:sldId id="726" r:id="rId10"/>
    <p:sldId id="262" r:id="rId11"/>
    <p:sldId id="568" r:id="rId12"/>
    <p:sldId id="702" r:id="rId13"/>
    <p:sldId id="356" r:id="rId14"/>
    <p:sldId id="842" r:id="rId15"/>
    <p:sldId id="1047" r:id="rId16"/>
    <p:sldId id="1095" r:id="rId17"/>
    <p:sldId id="884" r:id="rId18"/>
    <p:sldId id="1103" r:id="rId19"/>
    <p:sldId id="848" r:id="rId20"/>
    <p:sldId id="358" r:id="rId21"/>
    <p:sldId id="1051" r:id="rId22"/>
    <p:sldId id="944" r:id="rId23"/>
    <p:sldId id="831" r:id="rId24"/>
    <p:sldId id="1055" r:id="rId25"/>
    <p:sldId id="1104" r:id="rId26"/>
    <p:sldId id="886" r:id="rId27"/>
    <p:sldId id="972" r:id="rId28"/>
    <p:sldId id="1124" r:id="rId29"/>
    <p:sldId id="936" r:id="rId30"/>
    <p:sldId id="361" r:id="rId31"/>
    <p:sldId id="904" r:id="rId32"/>
    <p:sldId id="1125" r:id="rId33"/>
    <p:sldId id="1129" r:id="rId34"/>
    <p:sldId id="951" r:id="rId35"/>
    <p:sldId id="1097" r:id="rId36"/>
    <p:sldId id="1096" r:id="rId37"/>
    <p:sldId id="1061" r:id="rId38"/>
    <p:sldId id="1105" r:id="rId39"/>
    <p:sldId id="851" r:id="rId40"/>
    <p:sldId id="1130" r:id="rId41"/>
    <p:sldId id="990" r:id="rId42"/>
    <p:sldId id="989" r:id="rId43"/>
    <p:sldId id="1098" r:id="rId44"/>
    <p:sldId id="852" r:id="rId45"/>
    <p:sldId id="890" r:id="rId46"/>
    <p:sldId id="1131" r:id="rId47"/>
    <p:sldId id="294" r:id="rId48"/>
    <p:sldId id="295" r:id="rId49"/>
    <p:sldId id="366" r:id="rId50"/>
    <p:sldId id="607" r:id="rId51"/>
    <p:sldId id="1037" r:id="rId52"/>
    <p:sldId id="891" r:id="rId53"/>
    <p:sldId id="783" r:id="rId54"/>
    <p:sldId id="1067" r:id="rId55"/>
    <p:sldId id="1028" r:id="rId56"/>
    <p:sldId id="1015" r:id="rId57"/>
    <p:sldId id="1088" r:id="rId58"/>
    <p:sldId id="1089" r:id="rId59"/>
    <p:sldId id="1090" r:id="rId60"/>
    <p:sldId id="1100" r:id="rId61"/>
    <p:sldId id="1132" r:id="rId62"/>
    <p:sldId id="1123" r:id="rId63"/>
    <p:sldId id="367" r:id="rId64"/>
    <p:sldId id="1106" r:id="rId65"/>
    <p:sldId id="299" r:id="rId66"/>
    <p:sldId id="368" r:id="rId67"/>
    <p:sldId id="1072" r:id="rId68"/>
    <p:sldId id="1102" r:id="rId69"/>
    <p:sldId id="370" r:id="rId70"/>
    <p:sldId id="311" r:id="rId71"/>
    <p:sldId id="1018" r:id="rId72"/>
    <p:sldId id="371" r:id="rId73"/>
    <p:sldId id="1021" r:id="rId74"/>
    <p:sldId id="318" r:id="rId75"/>
    <p:sldId id="1019" r:id="rId76"/>
    <p:sldId id="319" r:id="rId77"/>
    <p:sldId id="320" r:id="rId78"/>
    <p:sldId id="321" r:id="rId79"/>
    <p:sldId id="322" r:id="rId80"/>
    <p:sldId id="323" r:id="rId81"/>
    <p:sldId id="373" r:id="rId82"/>
    <p:sldId id="811" r:id="rId83"/>
    <p:sldId id="1107" r:id="rId84"/>
    <p:sldId id="1108" r:id="rId85"/>
    <p:sldId id="1109" r:id="rId86"/>
    <p:sldId id="1110" r:id="rId87"/>
    <p:sldId id="1111" r:id="rId88"/>
    <p:sldId id="1112" r:id="rId89"/>
    <p:sldId id="1113" r:id="rId90"/>
    <p:sldId id="1114" r:id="rId91"/>
    <p:sldId id="1115" r:id="rId92"/>
    <p:sldId id="1116" r:id="rId93"/>
    <p:sldId id="1122" r:id="rId94"/>
    <p:sldId id="1039" r:id="rId95"/>
    <p:sldId id="932" r:id="rId96"/>
    <p:sldId id="931" r:id="rId97"/>
    <p:sldId id="845" r:id="rId98"/>
    <p:sldId id="896" r:id="rId99"/>
    <p:sldId id="992" r:id="rId100"/>
    <p:sldId id="670" r:id="rId101"/>
    <p:sldId id="993" r:id="rId102"/>
    <p:sldId id="1126" r:id="rId103"/>
    <p:sldId id="1127" r:id="rId104"/>
    <p:sldId id="981" r:id="rId10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02.06.2024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02.06.2024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windschutzscheiben-check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dacia-advantag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pring-refresh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windschutzscheiben-check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kia.com/de/service/angebote/kia-sommerangebote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nissan.de/kunden/angebote/sommer-angebo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opel.de/service/angebote/windschutzscheiben-check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toyota.de/zubehoer-service/angebote-tipps/fruehjahrskampagn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Mai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233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E9B55B-4163-0CE8-8321-D43E274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9859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8AAC1FB-EAAD-7E2B-C645-CA03DB32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6" y="908066"/>
            <a:ext cx="3672000" cy="40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918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718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3608C34-F775-8C75-984F-864090181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5843"/>
            <a:ext cx="2988000" cy="40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068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59A7EC-18F7-6B68-AEDF-E41115C9010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8597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122B655-1F40-7891-BA68-B2BFCC193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9123"/>
            <a:ext cx="7380000" cy="41563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D4FF6B8-38B9-C11C-4AA3-4E8F3A74632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155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DB0F6C5-4E99-C895-AC20-B453479D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1486"/>
            <a:ext cx="7920000" cy="24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214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20809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2B4BD03-CBBA-4E07-A658-97822AFD4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3" y="908050"/>
            <a:ext cx="7920000" cy="264434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B2ADB54-6641-E508-6DBF-9E7FA7466E6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7486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4AE0343-F875-66DD-F9A5-FE7331242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6624000" cy="40056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BA6E6E3-6782-C7A4-2297-C7E254DEA1A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256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024AF02-8BAA-04AB-3C05-26404CE6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6"/>
            <a:ext cx="6084000" cy="40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58025"/>
              </p:ext>
            </p:extLst>
          </p:nvPr>
        </p:nvGraphicFramePr>
        <p:xfrm>
          <a:off x="900113" y="5179614"/>
          <a:ext cx="7740000" cy="17064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  <a:tr h="18973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 Wischerblätter mit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01AD807-AE56-FF18-ADB7-6B5BA77B1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7" y="908050"/>
            <a:ext cx="8640113" cy="41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459592"/>
              </p:ext>
            </p:extLst>
          </p:nvPr>
        </p:nvGraphicFramePr>
        <p:xfrm>
          <a:off x="900113" y="5179614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Force XT XL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Digitaler Innenspiegel, zzgl..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  <a:tr h="18973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Heckfahrradträger Coach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3B4C1E3-C5D9-DE4E-E214-D9CE2681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132"/>
            <a:ext cx="7920000" cy="30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06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6909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373B867-47D1-8EA2-F84F-E51DC0D5A7C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407DD6-74CA-2E6D-6EDE-CE1896448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2" y="887055"/>
            <a:ext cx="7956000" cy="27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113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1D8D012-53DB-F7E5-6EF1-626FD1500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4392000" cy="394383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5707527-2E04-40F9-5365-DE60AF737DA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3B6310A-A322-2184-0471-7C5749ADD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5" y="908050"/>
            <a:ext cx="6106187" cy="40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8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Jaguar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0A2C-8DC2-32DE-21F4-AAAF5AF5F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3CDC9E6-3E9D-904A-C8CC-B867887A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663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A3975F0-A37C-4DC8-262B-B8701CE0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" y="929001"/>
            <a:ext cx="7920000" cy="35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33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3779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A85885F-A008-A7F0-23AD-653D0B83442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68CD99-859B-9F2D-B61F-9A5857173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3325"/>
            <a:ext cx="7668000" cy="21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428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600A839-A932-B173-DE64-41FC1926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14132"/>
            <a:ext cx="3420000" cy="41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8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1F8D9C7-B62E-CCE0-78DF-47A1ED86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993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€ 35,- Werkstattgutschein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3B91958-A7BE-D0AE-EFBD-78145AE09F4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15B3B4-6B61-7890-734B-1E34CD66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900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13708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A27552A-45D7-4CB7-7434-FC7C3B3EE65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504B0-FAEB-D3FE-2AA3-97E87F775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39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773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Nachlass auf ausgewählte Fahrzeuge für Fz.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429D97-C284-3553-DA68-888722C9CF8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53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697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584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€ 709,- bis € 829,-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A5B8878-E704-31D8-9B69-F0840CD7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9" y="908075"/>
            <a:ext cx="5436000" cy="4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11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49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290531F-F1B4-1210-A52A-039EC0C5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0" y="880072"/>
            <a:ext cx="3384000" cy="402465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348EF84-4887-76A6-A1F4-6B15576D138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86058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Basis-Paket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Transport-Paket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65638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Fahrrad-Träger 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91094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0323FA1-2EFA-092F-0C96-E514EF59F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7920000" cy="2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02716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Nachlass auf alle Teile für Fz.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A30FA9B-A0A2-1AE5-1AAE-51B296C7E02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A90FF1-E38B-A28A-2761-99B3B09E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4" y="930408"/>
            <a:ext cx="6012000" cy="39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475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049133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245360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Pollenfilter-Check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2972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802E3AB-A90B-A731-684F-4922408725C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79E556-B783-4097-BC10-B830C2985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4"/>
            <a:ext cx="6012000" cy="39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794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234ADAC-0869-6135-5B73-80DB49660F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F6D9E7-935C-FC28-369C-98DA8C89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5" y="908050"/>
            <a:ext cx="8064000" cy="34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84362DC-693A-FFB9-00B6-E6F8D4CF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0"/>
            <a:ext cx="7920000" cy="43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56668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7CFBBD5-E86E-EBAF-652D-F1974E8A387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E4F2D7-385E-ECA4-17C1-06F8A569A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1" y="929029"/>
            <a:ext cx="7056000" cy="39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4220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1DB1234-DB84-4D50-8236-405F2286F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966"/>
            <a:ext cx="5328000" cy="40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8296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7B1ACA4-025E-02A8-6853-F56317B2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7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5796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37312FE-14EA-C77A-B6E3-7304C2331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86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86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8696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Smart-Holder-Komfortpaket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723E87D-45CC-BEB4-CA52-3D5FDA0A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5" y="908050"/>
            <a:ext cx="7920000" cy="25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91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9359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Textilfußmatten-Set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€ 65,20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082660F-7785-C78F-C5DE-C9A9FF4E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6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40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7928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Elektromobilität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Mobiles Ladegerät 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€ 1.375,00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BC1FEB6-F535-40D3-8039-7F222F895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9" y="908050"/>
            <a:ext cx="7920000" cy="27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494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3230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Armlehnenerhöhung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A9409B5-581E-A081-0E4C-BF15FD5B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0373"/>
            <a:ext cx="7920000" cy="26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1833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Lade- und Datenkabel USB-C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A6F4704-FA2A-129C-DAC3-D577E65E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92000" cy="32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84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0462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Lade- und Datenkabel USB-C auf Apple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BE8A222-8E3B-35B0-3D00-0DCAD36F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2" y="927598"/>
            <a:ext cx="7920000" cy="3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882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430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4D1B8F5-3287-F1A3-C411-F4C376B67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75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4934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Nachfüllpack 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85D3C17-FEB0-61D1-38C9-1464CA51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18"/>
            <a:ext cx="7920000" cy="31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86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1536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BECA149-86CE-4C0A-D85B-FACD8298F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" y="908072"/>
            <a:ext cx="4140000" cy="39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1294</Words>
  <Application>Microsoft Office PowerPoint</Application>
  <PresentationFormat>Bildschirmpräsentation (4:3)</PresentationFormat>
  <Paragraphs>857</Paragraphs>
  <Slides>104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104</vt:i4>
      </vt:variant>
    </vt:vector>
  </HeadingPairs>
  <TitlesOfParts>
    <vt:vector size="108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1013</cp:revision>
  <dcterms:created xsi:type="dcterms:W3CDTF">2019-01-31T14:56:12Z</dcterms:created>
  <dcterms:modified xsi:type="dcterms:W3CDTF">2024-06-02T09:16:36Z</dcterms:modified>
</cp:coreProperties>
</file>