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6"/>
  </p:notesMasterIdLst>
  <p:sldIdLst>
    <p:sldId id="353" r:id="rId2"/>
    <p:sldId id="826" r:id="rId3"/>
    <p:sldId id="727" r:id="rId4"/>
    <p:sldId id="983" r:id="rId5"/>
    <p:sldId id="900" r:id="rId6"/>
    <p:sldId id="901" r:id="rId7"/>
    <p:sldId id="789" r:id="rId8"/>
    <p:sldId id="790" r:id="rId9"/>
    <p:sldId id="726" r:id="rId10"/>
    <p:sldId id="262" r:id="rId11"/>
    <p:sldId id="568" r:id="rId12"/>
    <p:sldId id="702" r:id="rId13"/>
    <p:sldId id="356" r:id="rId14"/>
    <p:sldId id="842" r:id="rId15"/>
    <p:sldId id="1047" r:id="rId16"/>
    <p:sldId id="1095" r:id="rId17"/>
    <p:sldId id="884" r:id="rId18"/>
    <p:sldId id="1103" r:id="rId19"/>
    <p:sldId id="848" r:id="rId20"/>
    <p:sldId id="358" r:id="rId21"/>
    <p:sldId id="1051" r:id="rId22"/>
    <p:sldId id="944" r:id="rId23"/>
    <p:sldId id="831" r:id="rId24"/>
    <p:sldId id="1055" r:id="rId25"/>
    <p:sldId id="1104" r:id="rId26"/>
    <p:sldId id="886" r:id="rId27"/>
    <p:sldId id="273" r:id="rId28"/>
    <p:sldId id="972" r:id="rId29"/>
    <p:sldId id="936" r:id="rId30"/>
    <p:sldId id="361" r:id="rId31"/>
    <p:sldId id="904" r:id="rId32"/>
    <p:sldId id="951" r:id="rId33"/>
    <p:sldId id="1097" r:id="rId34"/>
    <p:sldId id="1096" r:id="rId35"/>
    <p:sldId id="1061" r:id="rId36"/>
    <p:sldId id="1105" r:id="rId37"/>
    <p:sldId id="851" r:id="rId38"/>
    <p:sldId id="990" r:id="rId39"/>
    <p:sldId id="989" r:id="rId40"/>
    <p:sldId id="1098" r:id="rId41"/>
    <p:sldId id="852" r:id="rId42"/>
    <p:sldId id="890" r:id="rId43"/>
    <p:sldId id="294" r:id="rId44"/>
    <p:sldId id="295" r:id="rId45"/>
    <p:sldId id="366" r:id="rId46"/>
    <p:sldId id="607" r:id="rId47"/>
    <p:sldId id="1037" r:id="rId48"/>
    <p:sldId id="891" r:id="rId49"/>
    <p:sldId id="783" r:id="rId50"/>
    <p:sldId id="1067" r:id="rId51"/>
    <p:sldId id="1028" r:id="rId52"/>
    <p:sldId id="1015" r:id="rId53"/>
    <p:sldId id="1088" r:id="rId54"/>
    <p:sldId id="1089" r:id="rId55"/>
    <p:sldId id="1090" r:id="rId56"/>
    <p:sldId id="1100" r:id="rId57"/>
    <p:sldId id="1123" r:id="rId58"/>
    <p:sldId id="367" r:id="rId59"/>
    <p:sldId id="1106" r:id="rId60"/>
    <p:sldId id="299" r:id="rId61"/>
    <p:sldId id="368" r:id="rId62"/>
    <p:sldId id="1072" r:id="rId63"/>
    <p:sldId id="1102" r:id="rId64"/>
    <p:sldId id="370" r:id="rId65"/>
    <p:sldId id="311" r:id="rId66"/>
    <p:sldId id="1018" r:id="rId67"/>
    <p:sldId id="371" r:id="rId68"/>
    <p:sldId id="1021" r:id="rId69"/>
    <p:sldId id="318" r:id="rId70"/>
    <p:sldId id="1019" r:id="rId71"/>
    <p:sldId id="319" r:id="rId72"/>
    <p:sldId id="320" r:id="rId73"/>
    <p:sldId id="321" r:id="rId74"/>
    <p:sldId id="322" r:id="rId75"/>
    <p:sldId id="323" r:id="rId76"/>
    <p:sldId id="373" r:id="rId77"/>
    <p:sldId id="811" r:id="rId78"/>
    <p:sldId id="964" r:id="rId79"/>
    <p:sldId id="1107" r:id="rId80"/>
    <p:sldId id="1108" r:id="rId81"/>
    <p:sldId id="1109" r:id="rId82"/>
    <p:sldId id="1110" r:id="rId83"/>
    <p:sldId id="1111" r:id="rId84"/>
    <p:sldId id="1112" r:id="rId85"/>
    <p:sldId id="1113" r:id="rId86"/>
    <p:sldId id="1114" r:id="rId87"/>
    <p:sldId id="1115" r:id="rId88"/>
    <p:sldId id="1116" r:id="rId89"/>
    <p:sldId id="1122" r:id="rId90"/>
    <p:sldId id="1039" r:id="rId91"/>
    <p:sldId id="932" r:id="rId92"/>
    <p:sldId id="931" r:id="rId93"/>
    <p:sldId id="845" r:id="rId94"/>
    <p:sldId id="1032" r:id="rId95"/>
    <p:sldId id="896" r:id="rId96"/>
    <p:sldId id="1044" r:id="rId97"/>
    <p:sldId id="897" r:id="rId98"/>
    <p:sldId id="898" r:id="rId99"/>
    <p:sldId id="899" r:id="rId100"/>
    <p:sldId id="1033" r:id="rId101"/>
    <p:sldId id="992" r:id="rId102"/>
    <p:sldId id="670" r:id="rId103"/>
    <p:sldId id="993" r:id="rId104"/>
    <p:sldId id="981" r:id="rId10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>
          <p15:clr>
            <a:srgbClr val="A4A3A4"/>
          </p15:clr>
        </p15:guide>
        <p15:guide id="2" orient="horz" pos="3294">
          <p15:clr>
            <a:srgbClr val="A4A3A4"/>
          </p15:clr>
        </p15:guide>
        <p15:guide id="3" pos="5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9542" autoAdjust="0"/>
  </p:normalViewPr>
  <p:slideViewPr>
    <p:cSldViewPr>
      <p:cViewPr varScale="1">
        <p:scale>
          <a:sx n="114" d="100"/>
          <a:sy n="114" d="100"/>
        </p:scale>
        <p:origin x="1578" y="114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02.04.2024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02.04.2024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02.04.2024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 durch Klicken hinzufügen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02.04.2024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02.04.2024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02.04.2024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02.04.2024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02.04.2024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02.04.2024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02.04.2024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02.04.2024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02.04.2024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02.04.2024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hyperlink" Target="https://www.toyota.de/zubehoer-service/angebote-tipps/sommer-oelservice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hyperlink" Target="https://www.volkswagen.de/de/besitzer-und-service/service-und-ersatzteile/reparaturen-und-checks.html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bmw.de/de/topics/service-zubehoer/original-bmwteile/original-bmw-teile.html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bmw.de/de/topics/service-zubehoer/original-bmw-zubehoer/bmw-raeder-reifen.html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citroen.de/wartung-services/aktuelle-angebote/scheibenwischer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citroen.de/wartung-services/aktuelle-angebote/5plus-service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ww.dacia.de/dacia-advantage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www.fiat.de/besitzer/fiat-expertise/aktuelle-angebote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ww.fiat.de/besitzer/fiat-expertise/aktuelle-angebote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www.ford.de/service/service-und-reparatur/aktionen-angebote/saison-check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www.ford.de/service/service-und-reparatur/aktionen-angebote/saison-check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ford.de/service/service-und-reparatur/wartung/ford-economy-service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alfaromeo.de/mopar/scheibenwischer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hyundai.de/service-zubehoer/hyundai-service/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jaguar.de/service-und-zubehor/saisonale-angebote/fruehling.html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ww.jeep.de/mopar/angebote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jeep.de/mopar/angebote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kia.com/de/service/angebote/fruehjahrsangebote/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kia.com/de/service/kia-service-5-plus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alfaromeo.de/mopar/angebote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s://www.kia.com/de/service/kia-service-5-plus/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mercedes-benz.de/passengercars/services-accessories/latest-offers/stage.module.html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s://www.nissan.de/kunden/angebote/fruehjahrs-angebote.html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www.nissan.de/kunden/angebote/fruehjahrs-angebote.html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s://www.opel.de/service/angebote/scheibenwischer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udi.de/de/brand/de/service-zubehoer/reparatur-und-service/garantien/reifengarantie.html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s://www.opel.de/service/angebote/5plus-service.html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hyperlink" Target="https://www.peugeot.de/service/meinen-peugeot-warten/aktuelle-angebote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s://www.peugeot.de/service/meinen-peugeot-warten/aktuelle-angebote/5plus-service.html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www.audi.de/de/brand/de/service-zubehoer/reparatur-und-service/instandhaltung.html#layer=/de/brand/de/service-zubehoer/reparatur-und-service/instandhaltung/carcheck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skoda-auto.de/service/fruehjahrsaktion-2024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hyperlink" Target="https://www.skoda-auto.de/service/fruehjahrsaktion-2024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audi.de/de/brand/de/service-zubehoer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hyperlink" Target="https://www.skoda-auto.de/service/fruehjahrsaktion-2024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hyperlink" Target="https://www.skoda-auto.de/service/fruehjahrsaktion-2024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hyperlink" Target="https://www.skoda-auto.de/service/fruehjahrsaktion-2024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hyperlink" Target="https://www.skoda-auto.de/service/fruehjahrsaktion-2024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hyperlink" Target="https://www.skoda-auto.de/service/fruehjahrsaktion-2024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hyperlink" Target="https://www.skoda-auto.de/service/fruehjahrsaktion-2024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hyperlink" Target="https://www.skoda-auto.de/service/fruehjahrsaktion-2024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s://www.skoda-auto.de/service/fruehjahrsaktion-2024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s://www.skoda-auto.de/service/fruehjahrsaktion-2024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hyperlink" Target="https://www.skoda-auto.de/service/fruehjahrsaktion-2024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hyperlink" Target="https://www.toyota.de/zubehoer-service/angebote-tipps/fruehjahrskampagne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hyperlink" Target="https://www.toyota.de/zubehoer-service/angebote-tipps/produkte-der-saison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hyperlink" Target="https://www.toyota.de/zubehoer-service/angebote-tipps/produkte-der-saison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Service-Angebote auf den Internetseiten der Fabrikate </a:t>
            </a:r>
            <a:br>
              <a:rPr lang="de-DE" sz="2400" b="1" dirty="0">
                <a:latin typeface="Arial" pitchFamily="34" charset="0"/>
                <a:cs typeface="Arial" pitchFamily="34" charset="0"/>
              </a:rPr>
            </a:br>
            <a:r>
              <a:rPr lang="de-DE" sz="2400" b="1" dirty="0">
                <a:latin typeface="Arial" pitchFamily="34" charset="0"/>
                <a:cs typeface="Arial" pitchFamily="34" charset="0"/>
              </a:rPr>
              <a:t>März 2024</a:t>
            </a: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00" y="908050"/>
            <a:ext cx="7920000" cy="34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-Multimedia-Update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338" name="Picture 2" descr="C:\Users\Wittig\Desktop\06_Juni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52" y="908051"/>
            <a:ext cx="7920000" cy="296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17412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684049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Ölservice 10+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2FA0FC7D-999D-1519-3A80-80079C6FF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83"/>
            <a:ext cx="6732000" cy="405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2765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VW</a:t>
            </a: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38115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Fahrzeug-Check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26EAF5B-FB06-418E-211C-6F7EBEB69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7740000" cy="347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460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38515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Jahre, mit Preisvorteilen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3\04 April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12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235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3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50" name="Picture 2" descr="C:\Users\Wiemann\Desktop\Büro\Dreamweaver\Dreamweaver 2022\07 Juli\Service\Service_Internet\S_BMW_3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emann\Desktop\Büro\Dreamweaver\Dreamweaver 2023\03 Maerz\Service\Service_Internet\S_BM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11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59812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Eurorepar Front-Flachbalkenscheiben-wischer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3601FD15-716C-3A60-C398-F63D5CBB6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78" y="908067"/>
            <a:ext cx="6660000" cy="391928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8C41869-EC06-0C18-C1A6-64947981645E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787525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7953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DA4F85F-C60D-4C6F-978C-2C791D01E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" y="935303"/>
            <a:ext cx="7632000" cy="408681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26A90C0-B193-523A-5208-D3846376143F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815652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Dacia</a:t>
            </a:r>
          </a:p>
        </p:txBody>
      </p:sp>
    </p:spTree>
    <p:extLst>
      <p:ext uri="{BB962C8B-B14F-4D97-AF65-F5344CB8AC3E}">
        <p14:creationId xmlns:p14="http://schemas.microsoft.com/office/powerpoint/2010/main" val="4012230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85762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20 % Ersparnis bei Dacia Advantage-Teilen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Advantage-Starterbatterie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14545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5DE71D9-EDE4-72EA-D793-987EDFB32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050"/>
            <a:ext cx="7920000" cy="296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64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82143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75,- Gutschein bei Erwerb von Original-Zubehör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2D91DEEC-3223-35CE-A3EB-A22EED692D5A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0097434-2B5A-9D12-6EB4-8C21EABEE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75" y="927038"/>
            <a:ext cx="5940000" cy="376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91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1654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146" name="Picture 2" descr="C:\Users\Wiemann\Desktop\Büro\Dreamweaver\Dreamweaver 2021\12 Dezember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052"/>
            <a:ext cx="7920000" cy="29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104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Alfa Romeo</a:t>
            </a:r>
          </a:p>
        </p:txBody>
      </p:sp>
    </p:spTree>
    <p:extLst>
      <p:ext uri="{BB962C8B-B14F-4D97-AF65-F5344CB8AC3E}">
        <p14:creationId xmlns:p14="http://schemas.microsoft.com/office/powerpoint/2010/main" val="1343925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DS</a:t>
            </a: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816808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 Front-Flachbalkenscheibenwischer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C68396E1-61D4-4BDC-A5A0-1145D6138D16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60CA984-B212-18DD-1D45-3BC59A13D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7920000" cy="284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63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15302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09E5F90A-019B-3C06-2CFF-31F461CF1AAC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A39A8E2-C039-CE06-B1A5-BDDB1F861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94" y="895414"/>
            <a:ext cx="7920000" cy="276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01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Fiat</a:t>
            </a:r>
          </a:p>
        </p:txBody>
      </p:sp>
    </p:spTree>
    <p:extLst>
      <p:ext uri="{BB962C8B-B14F-4D97-AF65-F5344CB8AC3E}">
        <p14:creationId xmlns:p14="http://schemas.microsoft.com/office/powerpoint/2010/main" val="1938436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085498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 Front-Flachbalkenscheibenwischer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DECEF5AB-4792-A79A-5CB8-05079EE91CF4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17E35E2-F693-5581-DB01-77780B6CA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0423"/>
            <a:ext cx="6192000" cy="383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51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52565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DECEF5AB-4792-A79A-5CB8-05079EE91CF4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024AF02-8BAA-04AB-3C05-26404CE6B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076"/>
            <a:ext cx="6084000" cy="40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06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Ford</a:t>
            </a:r>
          </a:p>
        </p:txBody>
      </p:sp>
    </p:spTree>
    <p:extLst>
      <p:ext uri="{BB962C8B-B14F-4D97-AF65-F5344CB8AC3E}">
        <p14:creationId xmlns:p14="http://schemas.microsoft.com/office/powerpoint/2010/main" val="2173483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770063"/>
              </p:ext>
            </p:extLst>
          </p:nvPr>
        </p:nvGraphicFramePr>
        <p:xfrm>
          <a:off x="900113" y="5229200"/>
          <a:ext cx="7740000" cy="16127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Kostenlose Scheibenreparatur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Reifenwechsel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7FFAF35-4A48-EEDB-C4E0-7E19E814B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61"/>
            <a:ext cx="5580000" cy="403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540825"/>
              </p:ext>
            </p:extLst>
          </p:nvPr>
        </p:nvGraphicFramePr>
        <p:xfrm>
          <a:off x="900113" y="5229200"/>
          <a:ext cx="7740000" cy="166497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Thule Dachbox Snowbox Extender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€ 295,00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Allwetterfußmatten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€ 52,00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Dachgrundträger oder Querträger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D477426-3DB3-E73E-9E53-A2E07A70C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315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83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78875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Ölwechsel inkl.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3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85" y="889000"/>
            <a:ext cx="7920000" cy="29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718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49466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Eurorepar Front-Flachbalkenscheiben-wischer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413035DF-A52F-9189-1753-F222EBBAC129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0DDC463-EC41-D893-CF47-7E703EBEA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46" y="908050"/>
            <a:ext cx="7920000" cy="361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Hyundai</a:t>
            </a: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4430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D:\Büro\Dreamweaver\2023\07 Juli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883705"/>
            <a:ext cx="3492000" cy="388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Jaguar</a:t>
            </a:r>
          </a:p>
        </p:txBody>
      </p:sp>
    </p:spTree>
    <p:extLst>
      <p:ext uri="{BB962C8B-B14F-4D97-AF65-F5344CB8AC3E}">
        <p14:creationId xmlns:p14="http://schemas.microsoft.com/office/powerpoint/2010/main" val="3176157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60A2C-8DC2-32DE-21F4-AAAF5AF5F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23CDC9E6-3E9D-904A-C8CC-B867887AC2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56636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Jaguar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A3975F0-A37C-4DC8-262B-B8701CE05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74" y="929001"/>
            <a:ext cx="7920000" cy="350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334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0157E-1CB0-3053-4B22-75929ECD2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601FFEE-3E0C-14AB-66FF-BA9F782E5495}"/>
              </a:ext>
            </a:extLst>
          </p:cNvPr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Jeep</a:t>
            </a:r>
          </a:p>
        </p:txBody>
      </p:sp>
    </p:spTree>
    <p:extLst>
      <p:ext uri="{BB962C8B-B14F-4D97-AF65-F5344CB8AC3E}">
        <p14:creationId xmlns:p14="http://schemas.microsoft.com/office/powerpoint/2010/main" val="41091222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43779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 Front-Flachbalkenscheibenwischer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B373B867-47D1-8EA2-F84F-E51DC0D5A7C8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4F3E096-DE9B-2079-7B29-DB170C859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348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098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6428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B373B867-47D1-8EA2-F84F-E51DC0D5A7C8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600A839-A932-B173-DE64-41FC19268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14132"/>
            <a:ext cx="3420000" cy="414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185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Kia</a:t>
            </a:r>
          </a:p>
        </p:txBody>
      </p:sp>
    </p:spTree>
    <p:extLst>
      <p:ext uri="{BB962C8B-B14F-4D97-AF65-F5344CB8AC3E}">
        <p14:creationId xmlns:p14="http://schemas.microsoft.com/office/powerpoint/2010/main" val="32236656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180492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C4684C84-047C-682C-4FA0-59B3E2A73485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860D55F-BEFD-7659-8BCA-CEC1ED368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80728"/>
            <a:ext cx="7740000" cy="304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664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679821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 5+ für Fz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171" name="Picture 3" descr="C:\Users\Wittig\Desktop\06_Juni\Service\Service_Internet\S_K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84" y="912283"/>
            <a:ext cx="5004000" cy="397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066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5213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Komplettpreisangebote für Fz. ab 4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1F8D9C7-B62E-CCE0-78DF-47A1ED863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343118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FCE4DC2-49E7-A0E2-62BD-8116E81F99EA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7027828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0341D-36F6-9463-5888-B5C59C9C4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C0D7F0B-A897-2D61-CE75-97B6EB1CD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018683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Smart-Parts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D696813-B0DA-072B-FC1C-B8B58616D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42" y="908050"/>
            <a:ext cx="7920000" cy="27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691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Mercedes</a:t>
            </a:r>
          </a:p>
        </p:txBody>
      </p:sp>
    </p:spTree>
    <p:extLst>
      <p:ext uri="{BB962C8B-B14F-4D97-AF65-F5344CB8AC3E}">
        <p14:creationId xmlns:p14="http://schemas.microsoft.com/office/powerpoint/2010/main" val="19699747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44273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2A35530F-0FBB-BFDB-5C37-14A7F9D62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44146"/>
            <a:ext cx="7920000" cy="37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672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46970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Austauschteile 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7DFEA97-114A-C079-0936-F5F7824B9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00" y="908050"/>
            <a:ext cx="706488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97533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Starparts für Fahrzeuge ab 5 Jahre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17018B0-81D7-587D-F045-B4D7C99A7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85" y="908050"/>
            <a:ext cx="722432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Mini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49588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5B5E05B-AC5D-534D-DC79-DD6BA6447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2460"/>
            <a:ext cx="5292000" cy="404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3464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Mitsubishi</a:t>
            </a:r>
          </a:p>
        </p:txBody>
      </p:sp>
    </p:spTree>
    <p:extLst>
      <p:ext uri="{BB962C8B-B14F-4D97-AF65-F5344CB8AC3E}">
        <p14:creationId xmlns:p14="http://schemas.microsoft.com/office/powerpoint/2010/main" val="27990597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493382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Kostenlose Reifengarantie bei Kauf eines Satzes Winterkompletträder (gilt auch für die Serienbereifung)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BF9904F-2B85-7274-1BEF-1E1344A87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444000" cy="408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Audi</a:t>
            </a:r>
          </a:p>
        </p:txBody>
      </p:sp>
    </p:spTree>
    <p:extLst>
      <p:ext uri="{BB962C8B-B14F-4D97-AF65-F5344CB8AC3E}">
        <p14:creationId xmlns:p14="http://schemas.microsoft.com/office/powerpoint/2010/main" val="33286811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4912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6BFC341-5F29-F0E7-CC10-52AB978D8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4" y="947899"/>
            <a:ext cx="576047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751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Nissan</a:t>
            </a:r>
          </a:p>
        </p:txBody>
      </p:sp>
    </p:spTree>
    <p:extLst>
      <p:ext uri="{BB962C8B-B14F-4D97-AF65-F5344CB8AC3E}">
        <p14:creationId xmlns:p14="http://schemas.microsoft.com/office/powerpoint/2010/main" val="21406873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58459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€ 709,- bis € 829,-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A5B8878-E704-31D8-9B69-F0840CD74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89" y="908075"/>
            <a:ext cx="5436000" cy="407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033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11443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Family-Paket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€ 1.023,- bis € 1.232,-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B740EF5C-DD57-54B2-8E38-F71EF0609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40165"/>
            <a:ext cx="7920000" cy="360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327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3079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Basis-Paket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€ 99,- bis € 210,-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AE2D1CF5-3957-B560-C8C6-7CF405080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048000" cy="40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438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41140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Basis-Paket Winter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€ 132,- bis € 192,-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7FD5333D-2489-7040-ACE4-1CE81D6BD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73" y="908050"/>
            <a:ext cx="5940000" cy="406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765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1171B-F5EF-E2D1-5DF9-80C5D9DF2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EA5F86F8-047D-67F5-0FCE-A4C6BDF6F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986058"/>
              </p:ext>
            </p:extLst>
          </p:nvPr>
        </p:nvGraphicFramePr>
        <p:xfrm>
          <a:off x="900113" y="5229200"/>
          <a:ext cx="7740000" cy="156897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Basis-Paket mit 15 %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81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Transport-Paket mit 15 %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865638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Fahrrad-Träger  mit 15 %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491094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0323FA1-2EFA-092F-0C96-E514EF59F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050"/>
            <a:ext cx="7920000" cy="28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972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1171B-F5EF-E2D1-5DF9-80C5D9DF2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EA5F86F8-047D-67F5-0FCE-A4C6BDF6F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66072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05E1A2EB-6246-216A-CC8F-FCA825741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80757"/>
            <a:ext cx="7920000" cy="262794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21DE8B0-1A79-3D75-332F-CD20E6AA2DA4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4952129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Opel</a:t>
            </a: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26758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 Front-Flachbalkenscheibenwischer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18C95516-28F6-93C6-120A-7B6B604E06BB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FD7CE95-19B0-564B-EEC3-356FDA02F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85" y="918572"/>
            <a:ext cx="5508000" cy="387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15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5969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2\02 Februar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7920000" cy="15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2426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83838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Grafik 8">
            <a:extLst>
              <a:ext uri="{FF2B5EF4-FFF2-40B4-BE49-F238E27FC236}">
                <a16:creationId xmlns:a16="http://schemas.microsoft.com/office/drawing/2014/main" id="{684362DC-693A-FFB9-00B6-E6F8D4CF9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88" y="908050"/>
            <a:ext cx="7920000" cy="43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Peugeot</a:t>
            </a: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17155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 Front-Flachbalkenscheibenwischer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0EE3FE0E-54B2-67E4-6C84-40C1153A6DA4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AFEF3D1-6E74-B69E-AC71-28408B283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0310"/>
            <a:ext cx="7668000" cy="295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917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98A12-270E-9FE2-B93C-4BDE51257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4545FCD-64A7-9D0D-0983-E79E48F43E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54461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DDCCFE2C-0151-F425-7E9A-72041FFDA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4" y="908052"/>
            <a:ext cx="7200000" cy="41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237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Renault</a:t>
            </a: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1\12 Dezembe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52289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€ 75,- Gutschein bei Kauf von Original-Zubehör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DE72B9B5-B7C9-77C7-55C9-F8BAE78D6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524000" cy="333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909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Seat</a:t>
            </a: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554" name="Picture 2" descr="D:\Büro\Dreamweaver\2023\07 Juli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37" y="908050"/>
            <a:ext cx="7920000" cy="293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5238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4578" name="Picture 2" descr="D:\Büro\Dreamweaver\2023\07 Juli\Service\Service_Internet\S_Se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3" y="885577"/>
            <a:ext cx="7920000" cy="315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70843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Car-Check 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FEA5B24-043E-ED76-A971-0580BB494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35843"/>
            <a:ext cx="3780000" cy="39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4502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Skoda</a:t>
            </a: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786374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5A5B93E-7BBD-CBA1-17AF-F290A31B8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2909"/>
            <a:ext cx="7560000" cy="391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56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38310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Frühjahrs-Fitness-Check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194" name="Picture 2" descr="C:\Users\Wiemann\Desktop\Büro\Dreamweaver\Dreamweaver 2022\06 Juni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82" y="928614"/>
            <a:ext cx="7920000" cy="396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2902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042205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Frühjahrs-Fitness-Check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CE44AA3F-6B93-5152-1E74-EE661F4EE7EE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1DB1234-DB84-4D50-8236-405F2286F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98966"/>
            <a:ext cx="5328000" cy="407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21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672F65F1-8F83-FF8B-32A9-66727AFEA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03585"/>
            <a:ext cx="3704717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882963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Fahrradträger für Anhängerkupplung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CE44AA3F-6B93-5152-1E74-EE661F4EE7EE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7B1ACA4-025E-02A8-6853-F56317B2A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56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6972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57962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Fahrradträger für Dach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CE44AA3F-6B93-5152-1E74-EE661F4EE7EE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37312FE-14EA-C77A-B6E3-7304C2331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7920000" cy="286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686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286963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Smart-Holder-Komfortpaket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€ 76,50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CE44AA3F-6B93-5152-1E74-EE661F4EE7EE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723E87D-45CC-BEB4-CA52-3D5FDA0AA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85" y="908050"/>
            <a:ext cx="7920000" cy="256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391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393592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Textilfußmatten-Set Premium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€ 65,20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CE44AA3F-6B93-5152-1E74-EE661F4EE7EE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082660F-7785-C78F-C5DE-C9A9FF4E2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60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540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379280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Elektromobilität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Mobiles Ladegerät Universal 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€ 1.375,00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CE44AA3F-6B93-5152-1E74-EE661F4EE7EE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C1FEB6-F535-40D3-8039-7F222F895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49" y="908050"/>
            <a:ext cx="7920000" cy="276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494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33230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Armlehnenerhöhung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CE44AA3F-6B93-5152-1E74-EE661F4EE7EE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A9409B5-581E-A081-0E4C-BF15FD5B3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0373"/>
            <a:ext cx="7920000" cy="260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6812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318339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Elektronik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Lade- und Datenkabel USB-C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€ 16,90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CE44AA3F-6B93-5152-1E74-EE661F4EE7EE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A6F4704-FA2A-129C-DAC3-D577E65E9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92000" cy="320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4840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004629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Elektronik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Lade- und Datenkabel USB-C auf Apple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CE44AA3F-6B93-5152-1E74-EE661F4EE7EE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E8A222-8E3B-35B0-3D00-0DCAD36FC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02" y="927598"/>
            <a:ext cx="7920000" cy="308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882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6430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Display-Reiniger 2-in-1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€ 12,90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CE44AA3F-6B93-5152-1E74-EE661F4EE7EE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4D1B8F5-3287-F1A3-C411-F4C376B67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326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275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349349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Nachfüllpack Display-Reiniger 2-in-1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€ 11,20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CE44AA3F-6B93-5152-1E74-EE661F4EE7EE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85D3C17-FEB0-61D1-38C9-1464CA516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7118"/>
            <a:ext cx="7920000" cy="313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58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BMW</a:t>
            </a: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Suzuki</a:t>
            </a:r>
          </a:p>
        </p:txBody>
      </p:sp>
    </p:spTree>
    <p:extLst>
      <p:ext uri="{BB962C8B-B14F-4D97-AF65-F5344CB8AC3E}">
        <p14:creationId xmlns:p14="http://schemas.microsoft.com/office/powerpoint/2010/main" val="194205603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74111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C:\Users\Wittig\Desktop\06_Juni\Service\Service_Internet\S_Suzuk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69" y="895897"/>
            <a:ext cx="7920000" cy="268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07299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Toyota</a:t>
            </a:r>
          </a:p>
        </p:txBody>
      </p:sp>
    </p:spTree>
    <p:extLst>
      <p:ext uri="{BB962C8B-B14F-4D97-AF65-F5344CB8AC3E}">
        <p14:creationId xmlns:p14="http://schemas.microsoft.com/office/powerpoint/2010/main" val="311326850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015361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9818929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F1B3DDD8-D252-1E44-5CFD-74520A2E81D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BECA149-86CE-4C0A-D85B-FACD8298F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59" y="908072"/>
            <a:ext cx="4140000" cy="395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4741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8887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Jahresinspektion,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C16B76F3-EAE6-2928-456A-46C5B87F1F06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F2E3894-5C93-50E3-D2E5-3F97284C2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46" y="946385"/>
            <a:ext cx="7200000" cy="389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8374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32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C:\Users\Wiemann\Desktop\Büro\Dreamweaver\Dreamweaver 2023\04 April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66" y="925590"/>
            <a:ext cx="7704000" cy="381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84946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23318"/>
              </p:ext>
            </p:extLst>
          </p:nvPr>
        </p:nvGraphicFramePr>
        <p:xfrm>
          <a:off x="900113" y="5136630"/>
          <a:ext cx="7740000" cy="140704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Uniblade Zentralwischerblatt,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€ 47,00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Bremsbelagwechsel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0844383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C08C2451-F9A2-70E1-E45B-6C6A9C13C3FC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88AD353-47FD-4C0B-E3A0-B28D7CF0C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3060000" cy="382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5422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41605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Aygo X-Navigation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7410" name="Picture 2" descr="C:\Users\Wiemann\Desktop\Büro\Dreamweaver\Dreamweaver 2022\09 September\Service\Service_Internet\S_Toyot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7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91067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3790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62C6F29-C60E-D7D9-0B30-50DA8BC5C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7165"/>
            <a:ext cx="5760000" cy="391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0787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232104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Kartenaktualisierung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218" name="Picture 2" descr="C:\Users\Wiemann\Desktop\Büro\Dreamweaver\Dreamweaver 2023\05 Mai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96" y="908051"/>
            <a:ext cx="5400000" cy="379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043553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1308</Words>
  <Application>Microsoft Office PowerPoint</Application>
  <PresentationFormat>Bildschirmpräsentation (4:3)</PresentationFormat>
  <Paragraphs>875</Paragraphs>
  <Slides>104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104</vt:i4>
      </vt:variant>
    </vt:vector>
  </HeadingPairs>
  <TitlesOfParts>
    <vt:vector size="108" baseType="lpstr">
      <vt:lpstr>Arial</vt:lpstr>
      <vt:lpstr>Calibri</vt:lpstr>
      <vt:lpstr>Wingdings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Wittig</cp:lastModifiedBy>
  <cp:revision>1004</cp:revision>
  <dcterms:created xsi:type="dcterms:W3CDTF">2019-01-31T14:56:12Z</dcterms:created>
  <dcterms:modified xsi:type="dcterms:W3CDTF">2024-04-02T08:28:21Z</dcterms:modified>
</cp:coreProperties>
</file>