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353" r:id="rId2"/>
    <p:sldId id="826" r:id="rId3"/>
    <p:sldId id="727" r:id="rId4"/>
    <p:sldId id="983" r:id="rId5"/>
    <p:sldId id="1034" r:id="rId6"/>
    <p:sldId id="987" r:id="rId7"/>
    <p:sldId id="1046" r:id="rId8"/>
    <p:sldId id="900" r:id="rId9"/>
    <p:sldId id="901" r:id="rId10"/>
    <p:sldId id="789" r:id="rId11"/>
    <p:sldId id="790" r:id="rId12"/>
    <p:sldId id="726" r:id="rId13"/>
    <p:sldId id="262" r:id="rId14"/>
    <p:sldId id="568" r:id="rId15"/>
    <p:sldId id="702" r:id="rId16"/>
    <p:sldId id="356" r:id="rId17"/>
    <p:sldId id="842" r:id="rId18"/>
    <p:sldId id="1047" r:id="rId19"/>
    <p:sldId id="1048" r:id="rId20"/>
    <p:sldId id="1049" r:id="rId21"/>
    <p:sldId id="1050" r:id="rId22"/>
    <p:sldId id="883" r:id="rId23"/>
    <p:sldId id="1094" r:id="rId24"/>
    <p:sldId id="1095" r:id="rId25"/>
    <p:sldId id="884" r:id="rId26"/>
    <p:sldId id="848" r:id="rId27"/>
    <p:sldId id="358" r:id="rId28"/>
    <p:sldId id="944" r:id="rId29"/>
    <p:sldId id="1051" r:id="rId30"/>
    <p:sldId id="1052" r:id="rId31"/>
    <p:sldId id="1053" r:id="rId32"/>
    <p:sldId id="1054" r:id="rId33"/>
    <p:sldId id="831" r:id="rId34"/>
    <p:sldId id="1055" r:id="rId35"/>
    <p:sldId id="1056" r:id="rId36"/>
    <p:sldId id="1057" r:id="rId37"/>
    <p:sldId id="1058" r:id="rId38"/>
    <p:sldId id="1059" r:id="rId39"/>
    <p:sldId id="886" r:id="rId40"/>
    <p:sldId id="273" r:id="rId41"/>
    <p:sldId id="972" r:id="rId42"/>
    <p:sldId id="936" r:id="rId43"/>
    <p:sldId id="361" r:id="rId44"/>
    <p:sldId id="904" r:id="rId45"/>
    <p:sldId id="1060" r:id="rId46"/>
    <p:sldId id="1087" r:id="rId47"/>
    <p:sldId id="951" r:id="rId48"/>
    <p:sldId id="1097" r:id="rId49"/>
    <p:sldId id="1096" r:id="rId50"/>
    <p:sldId id="1061" r:id="rId51"/>
    <p:sldId id="1062" r:id="rId52"/>
    <p:sldId id="1063" r:id="rId53"/>
    <p:sldId id="1064" r:id="rId54"/>
    <p:sldId id="1065" r:id="rId55"/>
    <p:sldId id="851" r:id="rId56"/>
    <p:sldId id="990" r:id="rId57"/>
    <p:sldId id="989" r:id="rId58"/>
    <p:sldId id="1098" r:id="rId59"/>
    <p:sldId id="852" r:id="rId60"/>
    <p:sldId id="890" r:id="rId61"/>
    <p:sldId id="294" r:id="rId62"/>
    <p:sldId id="295" r:id="rId63"/>
    <p:sldId id="366" r:id="rId64"/>
    <p:sldId id="607" r:id="rId65"/>
    <p:sldId id="1037" r:id="rId66"/>
    <p:sldId id="891" r:id="rId67"/>
    <p:sldId id="783" r:id="rId68"/>
    <p:sldId id="1067" r:id="rId69"/>
    <p:sldId id="1028" r:id="rId70"/>
    <p:sldId id="1015" r:id="rId71"/>
    <p:sldId id="1088" r:id="rId72"/>
    <p:sldId id="1089" r:id="rId73"/>
    <p:sldId id="1090" r:id="rId74"/>
    <p:sldId id="1100" r:id="rId75"/>
    <p:sldId id="1099" r:id="rId76"/>
    <p:sldId id="367" r:id="rId77"/>
    <p:sldId id="1071" r:id="rId78"/>
    <p:sldId id="955" r:id="rId79"/>
    <p:sldId id="1068" r:id="rId80"/>
    <p:sldId id="1070" r:id="rId81"/>
    <p:sldId id="1101" r:id="rId82"/>
    <p:sldId id="299" r:id="rId83"/>
    <p:sldId id="368" r:id="rId84"/>
    <p:sldId id="1072" r:id="rId85"/>
    <p:sldId id="1073" r:id="rId86"/>
    <p:sldId id="1074" r:id="rId87"/>
    <p:sldId id="1075" r:id="rId88"/>
    <p:sldId id="1038" r:id="rId89"/>
    <p:sldId id="1102" r:id="rId90"/>
    <p:sldId id="370" r:id="rId91"/>
    <p:sldId id="311" r:id="rId92"/>
    <p:sldId id="1018" r:id="rId93"/>
    <p:sldId id="371" r:id="rId94"/>
    <p:sldId id="1021" r:id="rId95"/>
    <p:sldId id="318" r:id="rId96"/>
    <p:sldId id="1093" r:id="rId97"/>
    <p:sldId id="1019" r:id="rId98"/>
    <p:sldId id="319" r:id="rId99"/>
    <p:sldId id="320" r:id="rId100"/>
    <p:sldId id="321" r:id="rId101"/>
    <p:sldId id="322" r:id="rId102"/>
    <p:sldId id="323" r:id="rId103"/>
    <p:sldId id="373" r:id="rId104"/>
    <p:sldId id="811" r:id="rId105"/>
    <p:sldId id="964" r:id="rId106"/>
    <p:sldId id="1039" r:id="rId107"/>
    <p:sldId id="932" r:id="rId108"/>
    <p:sldId id="931" r:id="rId109"/>
    <p:sldId id="845" r:id="rId110"/>
    <p:sldId id="1032" r:id="rId111"/>
    <p:sldId id="896" r:id="rId112"/>
    <p:sldId id="1044" r:id="rId113"/>
    <p:sldId id="1045" r:id="rId114"/>
    <p:sldId id="897" r:id="rId115"/>
    <p:sldId id="898" r:id="rId116"/>
    <p:sldId id="899" r:id="rId117"/>
    <p:sldId id="992" r:id="rId118"/>
    <p:sldId id="1033" r:id="rId119"/>
    <p:sldId id="670" r:id="rId120"/>
    <p:sldId id="993" r:id="rId121"/>
    <p:sldId id="981" r:id="rId1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72" d="100"/>
          <a:sy n="72" d="100"/>
        </p:scale>
        <p:origin x="1362" y="78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29.02.2024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29.02.2024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citroen.de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roen.de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citroen.de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praofficial.de/angebote/winter-angebote?_gl=1*i85q8b*_up*MQ..&amp;gclid=CjwKCAjw1t2pBhAFEiwA_-A-NGZPuB9AyxlOPBh9sfNgKkj2rsohTyrn-PetKtZwvFkEEnX_U5F-QBoC0boQAvD_BwE&amp;gclsrc=aw.ds" TargetMode="External"/><Relationship Id="rId2" Type="http://schemas.openxmlformats.org/officeDocument/2006/relationships/hyperlink" Target="http://www.diekommunikationsfabrik.de/2023/12_Dezember/Service/Service_Internet/S_Cupr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dacia.de/dacia-advantag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kia.com/de/service/angebote/winter-services2023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opel.de/service/angebote/osko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Februar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8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FEA5B24-043E-ED76-A971-0580BB49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35843"/>
            <a:ext cx="3780000" cy="39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382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02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F73191E-AC59-F1AE-CA03-AA1F7EFBE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6"/>
            <a:ext cx="4536000" cy="40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2309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Elektromobilität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64DD8EE-3C20-5E52-30A6-D318764D2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485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6B76F3-EAE6-2928-456A-46C5B87F1F0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809432"/>
              </p:ext>
            </p:extLst>
          </p:nvPr>
        </p:nvGraphicFramePr>
        <p:xfrm>
          <a:off x="900113" y="513663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Uniblade Zentralwischerblatt,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3EA54D4-309B-2D5E-7880-C5966625B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7597"/>
            <a:ext cx="7920000" cy="3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5905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Notfallhammer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Sicherheitslicht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10348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344ACB8-6D93-44B9-68F8-3D54DC6A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6"/>
            <a:ext cx="5328000" cy="40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44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6700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825DD30-F112-F111-8B38-B2C340F9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5" y="908050"/>
            <a:ext cx="7920000" cy="26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68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336406C-638D-6A29-8FDA-6653D4A8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2135"/>
            <a:ext cx="7920000" cy="27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608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919E331-BF4A-A3D4-88C9-AB7D3EF0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3" y="908051"/>
            <a:ext cx="7920000" cy="27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3991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898477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FB9C7F5-D682-5298-10D0-06252229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3116"/>
            <a:ext cx="7920000" cy="34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3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158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2D9ABF4-8498-C785-C3E2-99158933E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3" y="908069"/>
            <a:ext cx="7740000" cy="41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Cupra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900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EB743DB-2250-72D8-A8CD-745FD4871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2916000" cy="40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19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5762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Advantage-Starterbatterie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45453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2D91DEEC-3223-35CE-A3EB-A22EED692D5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DE71D9-EDE4-72EA-D793-987EDFB32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7920000" cy="29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961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6A27C74-D110-0D5F-2CEF-4891D829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36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89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C019EE-FEA1-A0E4-02CD-E8D58C70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5" y="840408"/>
            <a:ext cx="7920000" cy="3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587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E8E6700-9F35-6A2F-1D45-B6B4126B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08050"/>
            <a:ext cx="7920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48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E39449E-557A-CE4E-A6A1-CE4DECB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1"/>
            <a:ext cx="7920000" cy="33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8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2004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3491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B6FCE6E-955A-43B8-7EE1-AF4948FF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1" y="908050"/>
            <a:ext cx="7920000" cy="39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3411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104E38A-AA87-8052-6268-039BD463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88480"/>
            <a:ext cx="7920000" cy="242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2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839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14348FA-1FFD-B1AD-7FC8-49807151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2044"/>
            <a:ext cx="7920000" cy="29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69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08DBCA-274A-ADA9-B434-6AC4933E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1" y="908051"/>
            <a:ext cx="7920000" cy="3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77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BEF42E1-F656-597E-A1A0-F743EED0C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" y="908050"/>
            <a:ext cx="7920000" cy="3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46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5DBFEF5-484F-4CB4-D83C-4CE29975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250"/>
            <a:ext cx="7920000" cy="38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868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0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46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BE80F94-6AFA-AED4-1276-D04D4E47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" y="912192"/>
            <a:ext cx="7920000" cy="3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F520FE4-3618-2BDC-0EAB-31734319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" y="942972"/>
            <a:ext cx="7668000" cy="31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5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628DC6-8242-37B2-21DF-F14F4AEF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6" y="908050"/>
            <a:ext cx="5904000" cy="39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7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Jaguar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0A2C-8DC2-32DE-21F4-AAAF5AF5F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3CDC9E6-3E9D-904A-C8CC-B867887A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663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13035DF-A52F-9189-1753-F222EBBAC12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3975F0-A37C-4DC8-262B-B8701CE0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" y="929001"/>
            <a:ext cx="7920000" cy="35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33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31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9D446F6F-AB62-7FB9-6C8B-CD6BE7B0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0" y="908050"/>
            <a:ext cx="7920000" cy="30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8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A1D392E-8E72-4F90-61D3-D5DCA944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454"/>
            <a:ext cx="7920000" cy="37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1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EF55F4-3B73-9F21-0835-F30305F2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" y="886368"/>
            <a:ext cx="7920000" cy="4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5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855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DC3F6A0-7652-62A5-4145-9290940F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4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96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021022D-AA05-26A0-2269-90F803936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051"/>
            <a:ext cx="7920000" cy="3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6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4E35898-B2C3-5700-1AE7-E68413B9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4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797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89F8BA-01A6-B0C6-F6C7-901C0D4B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819"/>
            <a:ext cx="7920000" cy="3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4684C84-047C-682C-4FA0-59B3E2A7348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06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C57D374-1440-BFEE-A67E-FEDDA352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4105"/>
            <a:ext cx="7920000" cy="3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697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1220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00127C6-1A1E-F5D4-CB66-F5D2166B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" y="908050"/>
            <a:ext cx="7920000" cy="19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1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266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€ 736,- bis € 864,-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85DB8D-3207-DC91-3D65-8628FFD8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6004206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11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86058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Basis-Paket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Transport-Paket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65638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Fahrrad-Träger 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91094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0323FA1-2EFA-092F-0C96-E514EF59F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7920000" cy="2832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7FB83D-E4AF-4F42-BAAC-DAA460BF62E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383972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B2745-74F8-33F0-0F34-F5E4A5A6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9C1F78A-31D3-C3A0-16B2-271066E6B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7184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FBE9F0ED-32F1-035C-8A11-ED801C40A28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E49C08-9BCC-39CA-09FB-BDDAE30C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734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585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5BA718-6ADB-7E28-E431-9EA325F4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26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67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205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E89B3DB-8CF5-F071-54C2-FDEBB9D3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6" y="919894"/>
            <a:ext cx="7920000" cy="30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003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37BC96-6BEE-3B28-BAF9-9EE58929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484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1CBD81B-75D7-D6B1-8646-9182EAC3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0" y="909416"/>
            <a:ext cx="7920000" cy="29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65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64A1-0350-16C9-4135-5D8B0F50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458531C-D8B8-480B-E4BB-0D77726DB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629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38CF6739-6668-8B9B-DC73-1B9CE85DB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3399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E2DD871-344A-3F34-7021-C9590212EAA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317596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0EE3FE0E-54B2-67E4-6C84-40C1153A6DA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4362DC-693A-FFB9-00B6-E6F8D4CF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0"/>
            <a:ext cx="7920000" cy="43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18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D877B45-552B-A9A5-2BCA-93180DFD6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" y="939479"/>
            <a:ext cx="7920000" cy="3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784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F67EA91-C3E4-B926-5D6A-F3B0294F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7" y="908050"/>
            <a:ext cx="7920000" cy="3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977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361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92D6279-1EF6-6D60-287D-2DED06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701"/>
            <a:ext cx="7920000" cy="37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98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40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03B5EBA-D67F-2D8B-358E-B5A68EB9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7" y="978457"/>
            <a:ext cx="7920000" cy="36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8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26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20428D8-AF2C-6E40-48B7-A746C5F7749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6388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6F615DF-BA91-E13A-C429-57C9EC72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2" y="908050"/>
            <a:ext cx="6300000" cy="37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5176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89FA68A-4BED-DB35-A52A-BE221CF59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5"/>
            <a:ext cx="7920000" cy="32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519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1551</Words>
  <Application>Microsoft Office PowerPoint</Application>
  <PresentationFormat>Bildschirmpräsentation (4:3)</PresentationFormat>
  <Paragraphs>1022</Paragraphs>
  <Slides>121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121</vt:i4>
      </vt:variant>
    </vt:vector>
  </HeadingPairs>
  <TitlesOfParts>
    <vt:vector size="125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994</cp:revision>
  <dcterms:created xsi:type="dcterms:W3CDTF">2019-01-31T14:56:12Z</dcterms:created>
  <dcterms:modified xsi:type="dcterms:W3CDTF">2024-02-29T10:06:34Z</dcterms:modified>
</cp:coreProperties>
</file>