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4"/>
  </p:notesMasterIdLst>
  <p:sldIdLst>
    <p:sldId id="353" r:id="rId2"/>
    <p:sldId id="826" r:id="rId3"/>
    <p:sldId id="727" r:id="rId4"/>
    <p:sldId id="983" r:id="rId5"/>
    <p:sldId id="1034" r:id="rId6"/>
    <p:sldId id="987" r:id="rId7"/>
    <p:sldId id="1046" r:id="rId8"/>
    <p:sldId id="900" r:id="rId9"/>
    <p:sldId id="901" r:id="rId10"/>
    <p:sldId id="789" r:id="rId11"/>
    <p:sldId id="790" r:id="rId12"/>
    <p:sldId id="726" r:id="rId13"/>
    <p:sldId id="262" r:id="rId14"/>
    <p:sldId id="568" r:id="rId15"/>
    <p:sldId id="702" r:id="rId16"/>
    <p:sldId id="356" r:id="rId17"/>
    <p:sldId id="842" r:id="rId18"/>
    <p:sldId id="1047" r:id="rId19"/>
    <p:sldId id="1048" r:id="rId20"/>
    <p:sldId id="1049" r:id="rId21"/>
    <p:sldId id="1050" r:id="rId22"/>
    <p:sldId id="1091" r:id="rId23"/>
    <p:sldId id="883" r:id="rId24"/>
    <p:sldId id="884" r:id="rId25"/>
    <p:sldId id="848" r:id="rId26"/>
    <p:sldId id="1036" r:id="rId27"/>
    <p:sldId id="358" r:id="rId28"/>
    <p:sldId id="944" r:id="rId29"/>
    <p:sldId id="1051" r:id="rId30"/>
    <p:sldId id="1052" r:id="rId31"/>
    <p:sldId id="1053" r:id="rId32"/>
    <p:sldId id="1054" r:id="rId33"/>
    <p:sldId id="1092" r:id="rId34"/>
    <p:sldId id="831" r:id="rId35"/>
    <p:sldId id="1055" r:id="rId36"/>
    <p:sldId id="1056" r:id="rId37"/>
    <p:sldId id="1057" r:id="rId38"/>
    <p:sldId id="1058" r:id="rId39"/>
    <p:sldId id="1059" r:id="rId40"/>
    <p:sldId id="886" r:id="rId41"/>
    <p:sldId id="273" r:id="rId42"/>
    <p:sldId id="972" r:id="rId43"/>
    <p:sldId id="936" r:id="rId44"/>
    <p:sldId id="361" r:id="rId45"/>
    <p:sldId id="904" r:id="rId46"/>
    <p:sldId id="905" r:id="rId47"/>
    <p:sldId id="1087" r:id="rId48"/>
    <p:sldId id="1060" r:id="rId49"/>
    <p:sldId id="951" r:id="rId50"/>
    <p:sldId id="1061" r:id="rId51"/>
    <p:sldId id="1062" r:id="rId52"/>
    <p:sldId id="1063" r:id="rId53"/>
    <p:sldId id="1064" r:id="rId54"/>
    <p:sldId id="1065" r:id="rId55"/>
    <p:sldId id="851" r:id="rId56"/>
    <p:sldId id="990" r:id="rId57"/>
    <p:sldId id="989" r:id="rId58"/>
    <p:sldId id="1066" r:id="rId59"/>
    <p:sldId id="852" r:id="rId60"/>
    <p:sldId id="890" r:id="rId61"/>
    <p:sldId id="294" r:id="rId62"/>
    <p:sldId id="295" r:id="rId63"/>
    <p:sldId id="366" r:id="rId64"/>
    <p:sldId id="607" r:id="rId65"/>
    <p:sldId id="1037" r:id="rId66"/>
    <p:sldId id="891" r:id="rId67"/>
    <p:sldId id="783" r:id="rId68"/>
    <p:sldId id="1067" r:id="rId69"/>
    <p:sldId id="1028" r:id="rId70"/>
    <p:sldId id="1015" r:id="rId71"/>
    <p:sldId id="1088" r:id="rId72"/>
    <p:sldId id="1089" r:id="rId73"/>
    <p:sldId id="1090" r:id="rId74"/>
    <p:sldId id="367" r:id="rId75"/>
    <p:sldId id="1071" r:id="rId76"/>
    <p:sldId id="955" r:id="rId77"/>
    <p:sldId id="1068" r:id="rId78"/>
    <p:sldId id="1070" r:id="rId79"/>
    <p:sldId id="299" r:id="rId80"/>
    <p:sldId id="368" r:id="rId81"/>
    <p:sldId id="1072" r:id="rId82"/>
    <p:sldId id="1073" r:id="rId83"/>
    <p:sldId id="1074" r:id="rId84"/>
    <p:sldId id="1075" r:id="rId85"/>
    <p:sldId id="1038" r:id="rId86"/>
    <p:sldId id="370" r:id="rId87"/>
    <p:sldId id="311" r:id="rId88"/>
    <p:sldId id="1018" r:id="rId89"/>
    <p:sldId id="371" r:id="rId90"/>
    <p:sldId id="1021" r:id="rId91"/>
    <p:sldId id="318" r:id="rId92"/>
    <p:sldId id="1093" r:id="rId93"/>
    <p:sldId id="1019" r:id="rId94"/>
    <p:sldId id="319" r:id="rId95"/>
    <p:sldId id="320" r:id="rId96"/>
    <p:sldId id="321" r:id="rId97"/>
    <p:sldId id="322" r:id="rId98"/>
    <p:sldId id="323" r:id="rId99"/>
    <p:sldId id="373" r:id="rId100"/>
    <p:sldId id="811" r:id="rId101"/>
    <p:sldId id="964" r:id="rId102"/>
    <p:sldId id="965" r:id="rId103"/>
    <p:sldId id="1077" r:id="rId104"/>
    <p:sldId id="1078" r:id="rId105"/>
    <p:sldId id="1079" r:id="rId106"/>
    <p:sldId id="1080" r:id="rId107"/>
    <p:sldId id="1081" r:id="rId108"/>
    <p:sldId id="1082" r:id="rId109"/>
    <p:sldId id="1083" r:id="rId110"/>
    <p:sldId id="1084" r:id="rId111"/>
    <p:sldId id="1085" r:id="rId112"/>
    <p:sldId id="1086" r:id="rId113"/>
    <p:sldId id="1041" r:id="rId114"/>
    <p:sldId id="1042" r:id="rId115"/>
    <p:sldId id="1039" r:id="rId116"/>
    <p:sldId id="932" r:id="rId117"/>
    <p:sldId id="931" r:id="rId118"/>
    <p:sldId id="421" r:id="rId119"/>
    <p:sldId id="845" r:id="rId120"/>
    <p:sldId id="896" r:id="rId121"/>
    <p:sldId id="1032" r:id="rId122"/>
    <p:sldId id="1044" r:id="rId123"/>
    <p:sldId id="1045" r:id="rId124"/>
    <p:sldId id="897" r:id="rId125"/>
    <p:sldId id="898" r:id="rId126"/>
    <p:sldId id="899" r:id="rId127"/>
    <p:sldId id="992" r:id="rId128"/>
    <p:sldId id="1033" r:id="rId129"/>
    <p:sldId id="670" r:id="rId130"/>
    <p:sldId id="993" r:id="rId131"/>
    <p:sldId id="650" r:id="rId132"/>
    <p:sldId id="981" r:id="rId13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2">
          <p15:clr>
            <a:srgbClr val="A4A3A4"/>
          </p15:clr>
        </p15:guide>
        <p15:guide id="2" orient="horz" pos="3294">
          <p15:clr>
            <a:srgbClr val="A4A3A4"/>
          </p15:clr>
        </p15:guide>
        <p15:guide id="3" pos="5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9542" autoAdjust="0"/>
  </p:normalViewPr>
  <p:slideViewPr>
    <p:cSldViewPr>
      <p:cViewPr varScale="1">
        <p:scale>
          <a:sx n="114" d="100"/>
          <a:sy n="114" d="100"/>
        </p:scale>
        <p:origin x="1578" y="114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29.12.2023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29.12.2023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29.12.2023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 durch Klicken hinzufügen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29.12.2023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29.12.2023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29.12.2023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29.12.2023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29.12.2023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29.12.2023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29.12.2023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29.12.2023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29.12.2023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29.12.2023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www.audi.de/de/brand/de/service-zubehoer/reparatur-und-service/instandhaltung.html#layer=/de/brand/de/service-zubehoer/reparatur-und-service/instandhaltung/carcheck.html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hyperlink" Target="https://www.skoda-auto.de/service/aktion-winter-2023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hyperlink" Target="https://www.skoda-auto.de/service/aktion-winter-2023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hyperlink" Target="https://www.skoda-auto.de/service/aktion-winter-2023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hyperlink" Target="https://www.skoda-auto.de/service/aktion-winter-2023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hyperlink" Target="https://www.skoda-auto.de/service/aktion-winter-2023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hyperlink" Target="https://www.skoda-auto.de/service/aktion-winter-2023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hyperlink" Target="https://www.skoda-auto.de/service/aktion-winter-2023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www.audi.de/de/brand/de/service-zubehoer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hyperlink" Target="https://www.skoda-auto.de/service/aktion-winter-2023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hyperlink" Target="https://www.skoda-auto.de/service/aktion-winter-2023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hyperlink" Target="https://www.skoda-auto.de/service/aktion-winter-2023" TargetMode="Externa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hyperlink" Target="https://www.subaru.de/mehr-fuer-den-winter" TargetMode="Externa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hyperlink" Target="https://www.toyota.de/zubehoer-service/zubehoer/standheizung" TargetMode="Externa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hyperlink" Target="https://www.toyota.de/zubehoer-service/angebote-tipps/herbstangebote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hyperlink" Target="https://www.toyota.de/zubehoer-service/angebote-tipps/herbstangebote" TargetMode="Externa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hyperlink" Target="https://www.toyota.de/zubehoer-service/angebote-tipps/herbstangebote" TargetMode="Externa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hyperlink" Target="https://www.toyota.de/zubehoer-service/angebote-tipps/herbstangebote" TargetMode="Externa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hyperlink" Target="https://www.toyota.de/zubehoer-service/angebote-tipps/sommer-oelservice" TargetMode="Externa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hyperlink" Target="https://www.volkswagen.de/de/besitzer-und-service/service-und-ersatzteile/reparaturen-und-checks.html" TargetMode="Externa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hyperlink" Target="https://www.volkswagen.de/de/angebote-und-produkte/zubehoer-und-serviceangebote/saisonangebote.html#checks" TargetMode="Externa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economy-teile/master.layer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bmw.de/de/topics/service-zubehoer/original-bmwteile/original-bmw-teile.html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bmw.de/de/topics/service-zubehoer/original-bmw-zubehoer/bmw-raeder-reifen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www.citroen.de/wartung-services/aktuelle-angebote/5plus-service.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alfaromeo.de/mopar/herbst-winter-angebote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www.dsautomobiles.de/mein-ds/wartung-services/aktuelle-angebote/herbst-winter-angebote.html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https://www.fiat.de/mopar/herbst-winter-angebote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www.fiat.de/mopar/herbst-winter-angebote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s://www.fiat.de/mopar/herbst-winter-angebote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s://www.fiat.de/mopar/herbst-winter-angebote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alfaromeo.de/mopar/herbst-winter-angebote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s://www.ford.de/service/service-und-reparatur/aktionen-angebote/saison-check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hyperlink" Target="https://www.ford.de/service/service-und-reparatur/aktionen-angebote/saison-check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ford.de/service/service-und-reparatur/wartung/ford-economy-service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hyundai.de/service-zubehoer/hyundai-service/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www.hyundai.com/de/de/service-zubehoer/service/uebersicht/batterie-check.html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https://www.hyundai.com/de/de/service-zubehoer/service/uebersicht/batterie-check.html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alfaromeo.de/mopar/herbst-winter-angebote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www.jeep.de/mopar/herbst-winter-angebote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https://www.jeep.de/mopar/herbst-winter-angebote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s://www.jeep.de/mopar/herbst-winter-angebote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s://www.jeep.de/mopar/herbst-winter-angebote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hyperlink" Target="https://www.kia.com/de/service/angebote/winter-services2023/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kia.com/de/service/kia-service-5-plus/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www.alfaromeo.de/mopar/herbst-winter-angebote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hyperlink" Target="https://www.mercedes-benz.de/passengercars/services-accessories/latest-offers/stage.module.html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hyperlink" Target="https://www.mitsubishi-motors.de/service-zubehoer/service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www.alfaromeo.de/mopar/sommer-angebote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hyperlink" Target="https://www.opel.de/service/angebote/herbst-winter-angebote.html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hyperlink" Target="https://www.opel.de/service/angebote/herbst-winter-angebote.html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hyperlink" Target="https://www.opel.de/service/angebote/herbst-winter-angebote.html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https://www.opel.de/service/angebote/herbst-winter-angebote.html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opel.de/service/angebote/osko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hyperlink" Target="https://www.opel.de/service/angebote/sommer-angebote.html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hyperlink" Target="https://www.peugeot.de/service/meinen-peugeot-warten/aktuelle-angebote.html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hyperlink" Target="https://www.peugeot.de/service/meinen-peugeot-warten/aktuelle-angebote.html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hyperlink" Target="https://www.peugeot.de/service/meinen-peugeot-warten/aktuelle-angebote.html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hyperlink" Target="https://www.peugeot.de/service/meinen-peugeot-warten/aktuelle-angebote.html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audi.de/de/brand/de/service-zubehoer/reparatur-und-service/garantien/reifengarantie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hyperlink" Target="https://www.seat.de/angebote/winter-angebote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Service-Angebote auf den Internetseiten der Fabrikate </a:t>
            </a:r>
            <a:br>
              <a:rPr lang="de-DE" sz="2400" b="1" dirty="0">
                <a:latin typeface="Arial" pitchFamily="34" charset="0"/>
                <a:cs typeface="Arial" pitchFamily="34" charset="0"/>
              </a:rPr>
            </a:br>
            <a:r>
              <a:rPr lang="de-DE" sz="2400" b="1" dirty="0">
                <a:latin typeface="Arial" pitchFamily="34" charset="0"/>
                <a:cs typeface="Arial" pitchFamily="34" charset="0"/>
              </a:rPr>
              <a:t>Dezem</a:t>
            </a:r>
          </a:p>
          <a:p>
            <a:pPr algn="ctr"/>
            <a:r>
              <a:rPr lang="de-DE" sz="2400" b="1" dirty="0" err="1">
                <a:latin typeface="Arial" pitchFamily="34" charset="0"/>
                <a:cs typeface="Arial" pitchFamily="34" charset="0"/>
              </a:rPr>
              <a:t>ber</a:t>
            </a:r>
            <a:r>
              <a:rPr lang="de-DE" sz="2400" b="1" dirty="0">
                <a:latin typeface="Arial" pitchFamily="34" charset="0"/>
                <a:cs typeface="Arial" pitchFamily="34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70843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Car-Check Winter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FEA5B24-043E-ED76-A971-0580BB494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35843"/>
            <a:ext cx="3780000" cy="39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786374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5A5B93E-7BBD-CBA1-17AF-F290A31B8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2909"/>
            <a:ext cx="7560000" cy="391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569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538336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68 %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194" name="Picture 2" descr="C:\Users\Wiemann\Desktop\Büro\Dreamweaver\Dreamweaver 2022\06 Juni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82" y="928614"/>
            <a:ext cx="7920000" cy="396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29023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89590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Winter-Fitness-Check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841A7238-4CC0-E48D-35CC-DC391C8AE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5316787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5173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403900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B8DBE7A3-E93C-70EB-0299-D277A582C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892752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2547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40442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Dachbox, 380 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€ 629,00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7A4426A9-20EC-45A1-A6AA-D34414260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48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0643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48256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Dachbox, 400 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€ 899,00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54267991-F7FD-DF98-2D8E-A9A7D4179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9924"/>
            <a:ext cx="7920000" cy="24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3801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64239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Ski-/Snowboardträger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€ 329,00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2B129E2-F7AF-C50B-E519-F6A6CDCEE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1057"/>
            <a:ext cx="7920000" cy="249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5573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791556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Skisack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€ 135,00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C1858CA6-7EEA-3D36-B9FD-6EF241F83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24134"/>
            <a:ext cx="7920000" cy="262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5260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229881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Allwetterfußmatten-Set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€ 41,50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78299592-F107-E7C6-BB23-ABEFA0C3E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88" y="908050"/>
            <a:ext cx="7920000" cy="261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0854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714570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Schneeketten-Satz, 16" und 17"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€ 135,00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1E42CA34-9B02-A7BE-007F-7A1930339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63" y="908051"/>
            <a:ext cx="7920000" cy="265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82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672F65F1-8F83-FF8B-32A9-66727AFEA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03585"/>
            <a:ext cx="3704717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752564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Winterpflege-Set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€ 23,50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A539744-2309-9A76-E485-9AEC3445C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4998"/>
            <a:ext cx="7920000" cy="221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2957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361322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Winterscheibenreiniger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€ 14,50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FC49414-96DC-C016-6FB7-02E7E09FF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03" y="908050"/>
            <a:ext cx="7920000" cy="296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2757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452089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Sonnen-/Eisschutzabdeckung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€ 16,90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5B31400A-2882-53B0-87C3-DD0315201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88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9347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Subaru</a:t>
            </a:r>
          </a:p>
        </p:txBody>
      </p:sp>
    </p:spTree>
    <p:extLst>
      <p:ext uri="{BB962C8B-B14F-4D97-AF65-F5344CB8AC3E}">
        <p14:creationId xmlns:p14="http://schemas.microsoft.com/office/powerpoint/2010/main" val="110133116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20793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Herbst- und 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€ 9,95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FF9BE93-72A2-3277-7B4C-06EEADBE0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94728"/>
            <a:ext cx="9144000" cy="37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2057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Suzuki</a:t>
            </a:r>
          </a:p>
        </p:txBody>
      </p:sp>
    </p:spTree>
    <p:extLst>
      <p:ext uri="{BB962C8B-B14F-4D97-AF65-F5344CB8AC3E}">
        <p14:creationId xmlns:p14="http://schemas.microsoft.com/office/powerpoint/2010/main" val="194205603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74111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266" name="Picture 2" descr="C:\Users\Wittig\Desktop\06_Juni\Service\Service_Internet\S_Suzuk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69" y="895897"/>
            <a:ext cx="7920000" cy="268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07299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Toyota</a:t>
            </a:r>
          </a:p>
        </p:txBody>
      </p:sp>
    </p:spTree>
    <p:extLst>
      <p:ext uri="{BB962C8B-B14F-4D97-AF65-F5344CB8AC3E}">
        <p14:creationId xmlns:p14="http://schemas.microsoft.com/office/powerpoint/2010/main" val="311326850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95283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Standheizung Top EVO 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€ 1.498,00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Standheizung eThermo Eco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€ 790,00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4862741E-357D-E823-850B-79FBD4B3F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908050"/>
            <a:ext cx="4119172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98912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8FEF90BF-529D-A744-1A4A-7A91446DC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19" y="908050"/>
            <a:ext cx="7884000" cy="406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47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BMW</a:t>
            </a:r>
          </a:p>
        </p:txBody>
      </p:sp>
    </p:spTree>
    <p:extLst>
      <p:ext uri="{BB962C8B-B14F-4D97-AF65-F5344CB8AC3E}">
        <p14:creationId xmlns:p14="http://schemas.microsoft.com/office/powerpoint/2010/main" val="427379241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32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266" name="Picture 2" descr="C:\Users\Wiemann\Desktop\Büro\Dreamweaver\Dreamweaver 2023\04 April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66" y="925590"/>
            <a:ext cx="7704000" cy="381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84946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3484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C375CDB-7163-2A91-193B-10A71B8A7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38349"/>
            <a:ext cx="7920000" cy="379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8374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767147"/>
              </p:ext>
            </p:extLst>
          </p:nvPr>
        </p:nvGraphicFramePr>
        <p:xfrm>
          <a:off x="900113" y="5136630"/>
          <a:ext cx="7740000" cy="172137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Original Wischerblätter, inklusive Montage, für Yaris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€ 47,00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42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Bremsbelagwechsel, für Yaris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€ 158,00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435086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Batteriewechsel, für Aygo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7452829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F3B306CA-5704-C49B-7871-68DDEC874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192000" cy="400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5422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10542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Jahresinspektion 3. Jahr, für Yaris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€ 289,00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B033648-5223-FD71-F6A9-ED2198866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24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1440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416050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Aygo X-Navigation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7410" name="Picture 2" descr="C:\Users\Wiemann\Desktop\Büro\Dreamweaver\Dreamweaver 2022\09 September\Service\Service_Internet\S_Toyot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7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91067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37900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862C6F29-C60E-D7D9-0B30-50DA8BC5C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7165"/>
            <a:ext cx="5760000" cy="391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0787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232104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Kartenaktualisierung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218" name="Picture 2" descr="C:\Users\Wiemann\Desktop\Büro\Dreamweaver\Dreamweaver 2023\05 Mai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96" y="908051"/>
            <a:ext cx="5400000" cy="379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04355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684049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Ölservice 10+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2FA0FC7D-999D-1519-3A80-80079C6FF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83"/>
            <a:ext cx="6732000" cy="405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2765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-Multimedia-Update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4338" name="Picture 2" descr="C:\Users\Wittig\Desktop\06_Juni\Service\Service_Internet\S_Toyot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52" y="908051"/>
            <a:ext cx="7920000" cy="296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17412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VW</a:t>
            </a: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2" descr="C:\Users\Wiemann\Desktop\Büro\Dreamweaver\Dreamweaver 2022\04 April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00" y="908050"/>
            <a:ext cx="7920000" cy="341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38115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Fahrzeug-Check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26EAF5B-FB06-418E-211C-6F7EBEB69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7740000" cy="347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460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93893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EA3C198-FF27-2CE5-3298-D9D07811B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38" y="908051"/>
            <a:ext cx="7920000" cy="310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5350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38515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Jahre, mit Preisvorteilen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3\04 April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12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235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2634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50" name="Picture 2" descr="C:\Users\Wiemann\Desktop\Büro\Dreamweaver\Dreamweaver 2022\07 Juli\Service\Service_Internet\S_BMW_3.jp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emann\Desktop\Büro\Dreamweaver\Dreamweaver 2023\03 Maerz\Service\Service_Internet\S_BM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11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24936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Starterbatterien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825DD30-F112-F111-8B38-B2C340F97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55" y="908050"/>
            <a:ext cx="7920000" cy="267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25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5460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Winterkompletträder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6336406C-638D-6A29-8FDA-6653D4A89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42135"/>
            <a:ext cx="7920000" cy="273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52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57123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8919E331-BF4A-A3D4-88C9-AB7D3EF0F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83" y="908051"/>
            <a:ext cx="7920000" cy="275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13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Alfa Romeo</a:t>
            </a:r>
          </a:p>
        </p:txBody>
      </p:sp>
    </p:spTree>
    <p:extLst>
      <p:ext uri="{BB962C8B-B14F-4D97-AF65-F5344CB8AC3E}">
        <p14:creationId xmlns:p14="http://schemas.microsoft.com/office/powerpoint/2010/main" val="1343925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17545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 mit 3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 mit 6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6898477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0FB9C7F5-D682-5298-10D0-062522291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3116"/>
            <a:ext cx="7920000" cy="346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38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01584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52D9ABF4-8498-C785-C3E2-99158933E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93" y="908069"/>
            <a:ext cx="7740000" cy="414466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9BDEDFB-50B3-7C76-D918-1EA0E37DA3FF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07860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E22374E1-E9FB-787D-D35D-D5ED5BDA6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40" y="908051"/>
            <a:ext cx="7920000" cy="197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19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Dacia</a:t>
            </a:r>
          </a:p>
        </p:txBody>
      </p:sp>
    </p:spTree>
    <p:extLst>
      <p:ext uri="{BB962C8B-B14F-4D97-AF65-F5344CB8AC3E}">
        <p14:creationId xmlns:p14="http://schemas.microsoft.com/office/powerpoint/2010/main" val="2346805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5671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Ersparnis bei Dacia Advantage-Teilen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C475E9B-217E-2DB4-D1BC-90E6A6F58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05" y="908050"/>
            <a:ext cx="7668000" cy="375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64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1654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146" name="Picture 2" descr="C:\Users\Wiemann\Desktop\Büro\Dreamweaver\Dreamweaver 2021\12 Dezember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052"/>
            <a:ext cx="7920000" cy="29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1043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25866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13-Punkte-Check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FB3B9A3F-F94D-C55C-B89B-96E80D4EA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560000" cy="291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17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DS</a:t>
            </a: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59614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Starterbatterien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96A27C74-D110-0D5F-2CEF-4891D829B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33180"/>
            <a:ext cx="7920000" cy="362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011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38912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Winterkompletträder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C6C019EE-FEA1-A0E4-02CD-E8D58C70E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85" y="840408"/>
            <a:ext cx="7920000" cy="381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63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65871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Starterbatterien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DE8E6700-9F35-6A2F-1D45-B6B4126BA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18" y="908050"/>
            <a:ext cx="7920000" cy="3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475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4480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E39449E-557A-CE4E-A6A1-CE4DECBA9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051"/>
            <a:ext cx="7920000" cy="330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383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920048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 mit 3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 mit 6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334910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B6FCE6E-955A-43B8-7EE1-AF4948FF5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11" y="908050"/>
            <a:ext cx="7920000" cy="393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480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34117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D76CD263-2293-EEAC-6B42-19AA3D103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7920000" cy="335009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769AF07-2952-CB79-FA43-F6B81B78B1EA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6051428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FCABC88-64C5-98E4-A4C4-DA42C9339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77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872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Fiat</a:t>
            </a:r>
          </a:p>
        </p:txBody>
      </p:sp>
    </p:spTree>
    <p:extLst>
      <p:ext uri="{BB962C8B-B14F-4D97-AF65-F5344CB8AC3E}">
        <p14:creationId xmlns:p14="http://schemas.microsoft.com/office/powerpoint/2010/main" val="19384368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58396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Starterbatterien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F14348FA-1FFD-B1AD-7FC8-49807151D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22044"/>
            <a:ext cx="7920000" cy="298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519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8769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Winterkompletträder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0C08DBCA-274A-ADA9-B434-6AC4933E8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91" y="908051"/>
            <a:ext cx="7920000" cy="347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620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07704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ABEF42E1-F656-597E-A1A0-F743EED0C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00" y="908050"/>
            <a:ext cx="7920000" cy="354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57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0246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65DBFEF5-484F-4CB4-D83C-4CE299754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98250"/>
            <a:ext cx="7920000" cy="389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91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18682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FCABC88-64C5-98E4-A4C4-DA42C9339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77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40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74612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Winterkompletträder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EBE80F94-6AFA-AED4-1276-D04D4E470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31" y="912192"/>
            <a:ext cx="7920000" cy="328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828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Ford</a:t>
            </a:r>
          </a:p>
        </p:txBody>
      </p:sp>
    </p:spTree>
    <p:extLst>
      <p:ext uri="{BB962C8B-B14F-4D97-AF65-F5344CB8AC3E}">
        <p14:creationId xmlns:p14="http://schemas.microsoft.com/office/powerpoint/2010/main" val="21734831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770063"/>
              </p:ext>
            </p:extLst>
          </p:nvPr>
        </p:nvGraphicFramePr>
        <p:xfrm>
          <a:off x="900113" y="5229200"/>
          <a:ext cx="7740000" cy="161274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Kostenlose Scheibenreparatur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Reifenwechsel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F7FFAF35-4A48-EEDB-C4E0-7E19E814B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61"/>
            <a:ext cx="5580000" cy="403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540825"/>
              </p:ext>
            </p:extLst>
          </p:nvPr>
        </p:nvGraphicFramePr>
        <p:xfrm>
          <a:off x="900113" y="5229200"/>
          <a:ext cx="7740000" cy="166497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Thule Dachbox Snowbox Extender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€ 295,00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Allwetterfußmatten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€ 52,00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Dachgrundträger oder Querträger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FD477426-3DB3-E73E-9E53-A2E07A70C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315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837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788750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Ölwechsel inkl.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3\01 Januar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85" y="889000"/>
            <a:ext cx="7920000" cy="292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7184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Hyundai</a:t>
            </a: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4430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4" name="Picture 2" descr="D:\Büro\Dreamweaver\2023\07 Juli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883705"/>
            <a:ext cx="3492000" cy="388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20562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F7F6E8E-CAF8-5432-8A9F-B40025B5C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88428"/>
            <a:ext cx="4488436" cy="40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17628DC6-8242-37B2-21DF-F14F4AEFE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06" y="908050"/>
            <a:ext cx="5904000" cy="391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675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F520FE4-3618-2BDC-0EAB-317343199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82" y="942972"/>
            <a:ext cx="7668000" cy="313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259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Jeep</a:t>
            </a:r>
          </a:p>
        </p:txBody>
      </p:sp>
    </p:spTree>
    <p:extLst>
      <p:ext uri="{BB962C8B-B14F-4D97-AF65-F5344CB8AC3E}">
        <p14:creationId xmlns:p14="http://schemas.microsoft.com/office/powerpoint/2010/main" val="317615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53143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Dachboxen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9D446F6F-AB62-7FB9-6C8B-CD6BE7B02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70" y="908050"/>
            <a:ext cx="7920000" cy="304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011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48760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Starterbatterien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A1D392E-8E72-4F90-61D3-D5DCA9447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0454"/>
            <a:ext cx="7920000" cy="371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098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4128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Winterkompletträder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4EF55F4-3B73-9F21-0835-F30305F26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37" y="886368"/>
            <a:ext cx="7920000" cy="406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156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98559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0DC3F6A0-7652-62A5-4145-9290940F7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7920000" cy="346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248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519611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021022D-AA05-26A0-2269-90F803936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38051"/>
            <a:ext cx="7920000" cy="362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964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84E35898-B2C3-5700-1AE7-E68413B9F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7920000" cy="219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348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Kia</a:t>
            </a:r>
          </a:p>
        </p:txBody>
      </p:sp>
    </p:spTree>
    <p:extLst>
      <p:ext uri="{BB962C8B-B14F-4D97-AF65-F5344CB8AC3E}">
        <p14:creationId xmlns:p14="http://schemas.microsoft.com/office/powerpoint/2010/main" val="32236656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379758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B989F8BA-01A6-B0C6-F6C7-901C0D4B6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0819"/>
            <a:ext cx="7920000" cy="31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664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679821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 5+ für Fz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171" name="Picture 3" descr="C:\Users\Wittig\Desktop\06_Juni\Service\Service_Internet\S_K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84" y="912283"/>
            <a:ext cx="5004000" cy="397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0664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769992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URL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Smart-Parts mit Preisvorteilen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760861C9-02E9-982E-AB24-64CFD4808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22" y="908050"/>
            <a:ext cx="7920000" cy="277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102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Mercedes</a:t>
            </a:r>
          </a:p>
        </p:txBody>
      </p:sp>
    </p:spTree>
    <p:extLst>
      <p:ext uri="{BB962C8B-B14F-4D97-AF65-F5344CB8AC3E}">
        <p14:creationId xmlns:p14="http://schemas.microsoft.com/office/powerpoint/2010/main" val="1969974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10637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C57D374-1440-BFEE-A67E-FEDDA3523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88" y="924105"/>
            <a:ext cx="7920000" cy="345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009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44273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2A35530F-0FBB-BFDB-5C37-14A7F9D62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44146"/>
            <a:ext cx="7920000" cy="371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672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7DFEA97-114A-C079-0936-F5F7824B9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00" y="908050"/>
            <a:ext cx="706488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97533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Starparts für Fahrzeuge ab 5 Jahre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17018B0-81D7-587D-F045-B4D7C99A7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85" y="908050"/>
            <a:ext cx="722432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Mini</a:t>
            </a:r>
          </a:p>
          <a:p>
            <a:pPr algn="ctr"/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49588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5B5E05B-AC5D-534D-DC79-DD6BA6447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2460"/>
            <a:ext cx="5292000" cy="404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3464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Mitsubishi</a:t>
            </a:r>
          </a:p>
        </p:txBody>
      </p:sp>
    </p:spTree>
    <p:extLst>
      <p:ext uri="{BB962C8B-B14F-4D97-AF65-F5344CB8AC3E}">
        <p14:creationId xmlns:p14="http://schemas.microsoft.com/office/powerpoint/2010/main" val="27990597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493382"/>
              </p:ext>
            </p:extLst>
          </p:nvPr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Kostenlose Reifengarantie bei Kauf eines Satzes Winterkompletträder (gilt auch für die Serienbereifung)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BF9904F-2B85-7274-1BEF-1E1344A87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444000" cy="408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830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212202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66BFC341-5F29-F0E7-CC10-52AB978D8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4" y="947899"/>
            <a:ext cx="576047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751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Nissan</a:t>
            </a:r>
          </a:p>
        </p:txBody>
      </p:sp>
    </p:spTree>
    <p:extLst>
      <p:ext uri="{BB962C8B-B14F-4D97-AF65-F5344CB8AC3E}">
        <p14:creationId xmlns:p14="http://schemas.microsoft.com/office/powerpoint/2010/main" val="2140687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00127C6-1A1E-F5D4-CB66-F5D2166BD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51" y="908050"/>
            <a:ext cx="7920000" cy="194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311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62661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€ 736,- bis € 864,-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385DB8D-3207-DC91-3D65-8628FFD84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050"/>
            <a:ext cx="6004206" cy="38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033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11443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Family-Paket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€ 1.023,- bis € 1.232,-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B740EF5C-DD57-54B2-8E38-F71EF0609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40165"/>
            <a:ext cx="7920000" cy="360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327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3280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Basis-Paket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€ 99,- bis € 210,-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AE2D1CF5-3957-B560-C8C6-7CF405080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048000" cy="40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438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36098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Basis-Paket Winter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€ 132,- bis € 199,-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7FD5333D-2489-7040-ACE4-1CE81D6BD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73" y="908050"/>
            <a:ext cx="5940000" cy="406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765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Opel</a:t>
            </a: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75854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Starterbatterien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775BA718-6ADB-7E28-E431-9EA325F40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33180"/>
            <a:ext cx="7920000" cy="263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767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52050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Winterkompletträder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7E89B3DB-8CF5-F071-54C2-FDEBB9D3F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46" y="919894"/>
            <a:ext cx="7920000" cy="302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55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60037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F37BC96-6BEE-3B28-BAF9-9EE589293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76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062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648473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 mit 3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 mit 6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5058899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01CBD81B-75D7-D6B1-8646-9182EAC31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90" y="909416"/>
            <a:ext cx="7920000" cy="294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2651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46393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7650" name="Picture 2" descr="C:\Users\Wiemann\Desktop\Büro\Dreamweaver\Dreamweaver 2023\03 Maerz\Service\Service_Internet\S_Ope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400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Audi</a:t>
            </a:r>
          </a:p>
        </p:txBody>
      </p:sp>
    </p:spTree>
    <p:extLst>
      <p:ext uri="{BB962C8B-B14F-4D97-AF65-F5344CB8AC3E}">
        <p14:creationId xmlns:p14="http://schemas.microsoft.com/office/powerpoint/2010/main" val="332868110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Peugeot</a:t>
            </a: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2184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Starterbatterien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9D877B45-552B-A9A5-2BCA-93180DFD6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29" y="939479"/>
            <a:ext cx="7920000" cy="333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917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1784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Winterkompletträder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0F67EA91-C3E4-B926-5D6A-F3B0294FB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67" y="908050"/>
            <a:ext cx="7920000" cy="384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977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83618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F92D6279-1EF6-6D60-287D-2DED0624A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701"/>
            <a:ext cx="7920000" cy="371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6981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84058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 mit 3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 mit 6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5058899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A03B5EBA-D67F-2D8B-358E-B5A68EB95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77" y="978457"/>
            <a:ext cx="7920000" cy="367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28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8640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4AC41C2-398A-622D-5B46-3718E89F1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67"/>
            <a:ext cx="7920000" cy="133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1268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Renault</a:t>
            </a: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1\12 Dezember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0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68305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Fit-für-den-Winter-check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7EBDA82-D038-422B-5BBC-5A5C2C74B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26" y="913977"/>
            <a:ext cx="7740000" cy="405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909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Seat</a:t>
            </a: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5969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2\02 Februar\Service\Service_Internet\S_Aud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446"/>
            <a:ext cx="7920000" cy="152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24263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3554" name="Picture 2" descr="D:\Büro\Dreamweaver\2023\07 Juli\Service\Service_Internet\S_Se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37" y="908050"/>
            <a:ext cx="7920000" cy="293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52383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4578" name="Picture 2" descr="D:\Büro\Dreamweaver\2023\07 Juli\Service\Service_Internet\S_Se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53" y="885577"/>
            <a:ext cx="7920000" cy="315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51760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89FA68A-4BED-DB35-A52A-BE221CF59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24135"/>
            <a:ext cx="7920000" cy="327620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313FCD2-3BFD-D2DB-7268-7B0CD0CD8A8F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43265192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45029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Skoda</a:t>
            </a: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1704</Words>
  <Application>Microsoft Office PowerPoint</Application>
  <PresentationFormat>Bildschirmpräsentation (4:3)</PresentationFormat>
  <Paragraphs>1132</Paragraphs>
  <Slides>132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132</vt:i4>
      </vt:variant>
    </vt:vector>
  </HeadingPairs>
  <TitlesOfParts>
    <vt:vector size="136" baseType="lpstr">
      <vt:lpstr>Arial</vt:lpstr>
      <vt:lpstr>Calibri</vt:lpstr>
      <vt:lpstr>Wingdings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Wittig</cp:lastModifiedBy>
  <cp:revision>970</cp:revision>
  <dcterms:created xsi:type="dcterms:W3CDTF">2019-01-31T14:56:12Z</dcterms:created>
  <dcterms:modified xsi:type="dcterms:W3CDTF">2023-12-29T15:04:09Z</dcterms:modified>
</cp:coreProperties>
</file>