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5"/>
  </p:notesMasterIdLst>
  <p:sldIdLst>
    <p:sldId id="353" r:id="rId2"/>
    <p:sldId id="826" r:id="rId3"/>
    <p:sldId id="727" r:id="rId4"/>
    <p:sldId id="983" r:id="rId5"/>
    <p:sldId id="1034" r:id="rId6"/>
    <p:sldId id="987" r:id="rId7"/>
    <p:sldId id="1046" r:id="rId8"/>
    <p:sldId id="900" r:id="rId9"/>
    <p:sldId id="901" r:id="rId10"/>
    <p:sldId id="789" r:id="rId11"/>
    <p:sldId id="790" r:id="rId12"/>
    <p:sldId id="726" r:id="rId13"/>
    <p:sldId id="262" r:id="rId14"/>
    <p:sldId id="568" r:id="rId15"/>
    <p:sldId id="702" r:id="rId16"/>
    <p:sldId id="356" r:id="rId17"/>
    <p:sldId id="842" r:id="rId18"/>
    <p:sldId id="1047" r:id="rId19"/>
    <p:sldId id="1048" r:id="rId20"/>
    <p:sldId id="1049" r:id="rId21"/>
    <p:sldId id="1050" r:id="rId22"/>
    <p:sldId id="883" r:id="rId23"/>
    <p:sldId id="884" r:id="rId24"/>
    <p:sldId id="848" r:id="rId25"/>
    <p:sldId id="1036" r:id="rId26"/>
    <p:sldId id="358" r:id="rId27"/>
    <p:sldId id="944" r:id="rId28"/>
    <p:sldId id="1051" r:id="rId29"/>
    <p:sldId id="1052" r:id="rId30"/>
    <p:sldId id="1053" r:id="rId31"/>
    <p:sldId id="1054" r:id="rId32"/>
    <p:sldId id="831" r:id="rId33"/>
    <p:sldId id="1055" r:id="rId34"/>
    <p:sldId id="1056" r:id="rId35"/>
    <p:sldId id="1057" r:id="rId36"/>
    <p:sldId id="1058" r:id="rId37"/>
    <p:sldId id="1059" r:id="rId38"/>
    <p:sldId id="886" r:id="rId39"/>
    <p:sldId id="273" r:id="rId40"/>
    <p:sldId id="972" r:id="rId41"/>
    <p:sldId id="936" r:id="rId42"/>
    <p:sldId id="361" r:id="rId43"/>
    <p:sldId id="904" r:id="rId44"/>
    <p:sldId id="905" r:id="rId45"/>
    <p:sldId id="1060" r:id="rId46"/>
    <p:sldId id="951" r:id="rId47"/>
    <p:sldId id="1061" r:id="rId48"/>
    <p:sldId id="1062" r:id="rId49"/>
    <p:sldId id="1063" r:id="rId50"/>
    <p:sldId id="1064" r:id="rId51"/>
    <p:sldId id="1065" r:id="rId52"/>
    <p:sldId id="851" r:id="rId53"/>
    <p:sldId id="990" r:id="rId54"/>
    <p:sldId id="975" r:id="rId55"/>
    <p:sldId id="989" r:id="rId56"/>
    <p:sldId id="1066" r:id="rId57"/>
    <p:sldId id="852" r:id="rId58"/>
    <p:sldId id="890" r:id="rId59"/>
    <p:sldId id="294" r:id="rId60"/>
    <p:sldId id="295" r:id="rId61"/>
    <p:sldId id="366" r:id="rId62"/>
    <p:sldId id="607" r:id="rId63"/>
    <p:sldId id="1037" r:id="rId64"/>
    <p:sldId id="891" r:id="rId65"/>
    <p:sldId id="783" r:id="rId66"/>
    <p:sldId id="1067" r:id="rId67"/>
    <p:sldId id="1028" r:id="rId68"/>
    <p:sldId id="1015" r:id="rId69"/>
    <p:sldId id="1016" r:id="rId70"/>
    <p:sldId id="1017" r:id="rId71"/>
    <p:sldId id="367" r:id="rId72"/>
    <p:sldId id="1071" r:id="rId73"/>
    <p:sldId id="955" r:id="rId74"/>
    <p:sldId id="1068" r:id="rId75"/>
    <p:sldId id="1070" r:id="rId76"/>
    <p:sldId id="299" r:id="rId77"/>
    <p:sldId id="368" r:id="rId78"/>
    <p:sldId id="1072" r:id="rId79"/>
    <p:sldId id="1073" r:id="rId80"/>
    <p:sldId id="1074" r:id="rId81"/>
    <p:sldId id="1075" r:id="rId82"/>
    <p:sldId id="1038" r:id="rId83"/>
    <p:sldId id="370" r:id="rId84"/>
    <p:sldId id="311" r:id="rId85"/>
    <p:sldId id="1018" r:id="rId86"/>
    <p:sldId id="1076" r:id="rId87"/>
    <p:sldId id="371" r:id="rId88"/>
    <p:sldId id="1021" r:id="rId89"/>
    <p:sldId id="318" r:id="rId90"/>
    <p:sldId id="1020" r:id="rId91"/>
    <p:sldId id="1019" r:id="rId92"/>
    <p:sldId id="319" r:id="rId93"/>
    <p:sldId id="320" r:id="rId94"/>
    <p:sldId id="321" r:id="rId95"/>
    <p:sldId id="322" r:id="rId96"/>
    <p:sldId id="323" r:id="rId97"/>
    <p:sldId id="373" r:id="rId98"/>
    <p:sldId id="811" r:id="rId99"/>
    <p:sldId id="964" r:id="rId100"/>
    <p:sldId id="965" r:id="rId101"/>
    <p:sldId id="1077" r:id="rId102"/>
    <p:sldId id="1078" r:id="rId103"/>
    <p:sldId id="1079" r:id="rId104"/>
    <p:sldId id="1080" r:id="rId105"/>
    <p:sldId id="1081" r:id="rId106"/>
    <p:sldId id="1082" r:id="rId107"/>
    <p:sldId id="1083" r:id="rId108"/>
    <p:sldId id="1084" r:id="rId109"/>
    <p:sldId id="1085" r:id="rId110"/>
    <p:sldId id="1086" r:id="rId111"/>
    <p:sldId id="474" r:id="rId112"/>
    <p:sldId id="1040" r:id="rId113"/>
    <p:sldId id="1041" r:id="rId114"/>
    <p:sldId id="1042" r:id="rId115"/>
    <p:sldId id="1043" r:id="rId116"/>
    <p:sldId id="1039" r:id="rId117"/>
    <p:sldId id="932" r:id="rId118"/>
    <p:sldId id="931" r:id="rId119"/>
    <p:sldId id="421" r:id="rId120"/>
    <p:sldId id="845" r:id="rId121"/>
    <p:sldId id="896" r:id="rId122"/>
    <p:sldId id="1032" r:id="rId123"/>
    <p:sldId id="1044" r:id="rId124"/>
    <p:sldId id="1045" r:id="rId125"/>
    <p:sldId id="897" r:id="rId126"/>
    <p:sldId id="898" r:id="rId127"/>
    <p:sldId id="899" r:id="rId128"/>
    <p:sldId id="992" r:id="rId129"/>
    <p:sldId id="1033" r:id="rId130"/>
    <p:sldId id="670" r:id="rId131"/>
    <p:sldId id="993" r:id="rId132"/>
    <p:sldId id="650" r:id="rId133"/>
    <p:sldId id="981" r:id="rId13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9542" autoAdjust="0"/>
  </p:normalViewPr>
  <p:slideViewPr>
    <p:cSldViewPr>
      <p:cViewPr varScale="1">
        <p:scale>
          <a:sx n="114" d="100"/>
          <a:sy n="114" d="100"/>
        </p:scale>
        <p:origin x="1578" y="114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02.11.2023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02.11.2023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02.11.2023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02.11.2023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02.11.2023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02.11.2023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02.11.2023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02.11.2023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02.11.2023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02.11.2023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02.11.2023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02.11.2023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02.11.2023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hyperlink" Target="https://www.skoda-auto.de/service/aktion-sommer-2023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hyperlink" Target="https://www.skoda-auto.de/service/aktion-winter-2023" TargetMode="Externa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hyperlink" Target="https://www.smart.mercedes-benz.com/de/de/node/100#3636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hyperlink" Target="https://www.subaru.de/kostenbremse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hyperlink" Target="https://www.subaru.de/kostenbremse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hyperlink" Target="https://www.toyota.de/zubehoer-service/zubehoer/standheizung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hyperlink" Target="https://www.toyota.de/zubehoer-service/angebote-tipps/herbstangebote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hyperlink" Target="https://www.volkswagen.de/de/besitzer-und-service/service-und-ersatzteile/reparaturen-und-checks.html" TargetMode="Externa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fiat.de/mopar/herbst-winter-angebot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hyundai.com/de/de/service-zubehoer/service/uebersicht/batterie-check.html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hyundai.de/service-zubehoer/saisonangebote/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jeep.de/mopar/herbst-winter-angebote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kia.com/de/service/angebote/winter-services2023/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kia.com/de/specials/service-voucher/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alfaromeo.de/mopar/herbst-winter-angebote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nissan.de/kunden/zubehoer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nissan.de/kunden/zubehoer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alfaromeo.de/mopar/sommer-angebote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nissan.de/kunden/zubehoer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opel.de/service/angebote/sommer-angebote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opel.de/service/angebote/sommer-angebote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opel.de/service/angebote/sommer-angebote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opel.de/service/angebote/sommer-angebote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opel.de/service/angebote/sommer-angebote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Oktober 2023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3821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Car-Check Herbst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646BFD8-796E-E997-E636-83C6D63CF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93" y="836712"/>
            <a:ext cx="3393451" cy="396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A2FE7D7-4611-C30C-1E5C-8FEDE5E86523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89590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76B6648-2C38-F585-4BEF-BC50AC7645E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41A7238-4CC0-E48D-35CC-DC391C8AE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531678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5173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40390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76B6648-2C38-F585-4BEF-BC50AC7645E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8DBE7A3-E93C-70EB-0299-D277A582C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89275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2547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40442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Dachbox, 380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76B6648-2C38-F585-4BEF-BC50AC7645E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A4426A9-20EC-45A1-A6AA-D34414260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48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064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48256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Dachbox, 400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€ 899,00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76B6648-2C38-F585-4BEF-BC50AC7645E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4267991-F7FD-DF98-2D8E-A9A7D4179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9924"/>
            <a:ext cx="7920000" cy="24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80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64239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Ski-/Snowboardträger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€ 329,00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76B6648-2C38-F585-4BEF-BC50AC7645E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2B129E2-F7AF-C50B-E519-F6A6CDCEE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1057"/>
            <a:ext cx="7920000" cy="24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5573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79155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Skisack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76B6648-2C38-F585-4BEF-BC50AC7645E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858CA6-7EEA-3D36-B9FD-6EF241F83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4134"/>
            <a:ext cx="7920000" cy="262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526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229881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Allwetterfußmatten-Set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€ 41,50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76B6648-2C38-F585-4BEF-BC50AC7645E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8299592-F107-E7C6-BB23-ABEFA0C3E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8" y="908050"/>
            <a:ext cx="7920000" cy="261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85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71457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Schneeketten-Satz, 16" und 17"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76B6648-2C38-F585-4BEF-BC50AC7645E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42CA34-9B02-A7BE-007F-7A1930339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63" y="908051"/>
            <a:ext cx="7920000" cy="265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21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752564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Winterpflege-Set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€ 23,50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76B6648-2C38-F585-4BEF-BC50AC7645E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A539744-2309-9A76-E485-9AEC3445C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4998"/>
            <a:ext cx="7920000" cy="221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957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61322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Winterscheibenreiniger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€ 14,50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76B6648-2C38-F585-4BEF-BC50AC7645E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C49414-96DC-C016-6FB7-02E7E09FF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03" y="908050"/>
            <a:ext cx="7920000" cy="29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27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72F65F1-8F83-FF8B-32A9-66727AFEA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3585"/>
            <a:ext cx="37047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45208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Sonnen-/Eisschutzabdeckung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€ 16,90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76B6648-2C38-F585-4BEF-BC50AC7645E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31400A-2882-53B0-87C3-DD0315201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88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934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Smart</a:t>
            </a: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64826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Smart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A1EAF85-42C9-E8DD-BD74-D0EA35522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7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155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Subaru</a:t>
            </a:r>
          </a:p>
        </p:txBody>
      </p:sp>
    </p:spTree>
    <p:extLst>
      <p:ext uri="{BB962C8B-B14F-4D97-AF65-F5344CB8AC3E}">
        <p14:creationId xmlns:p14="http://schemas.microsoft.com/office/powerpoint/2010/main" val="110133116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29822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€ 9,95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EF2A4D1-2C02-EA36-417A-2CD221F32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0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205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772398"/>
              </p:ext>
            </p:extLst>
          </p:nvPr>
        </p:nvGraphicFramePr>
        <p:xfrm>
          <a:off x="900113" y="5229200"/>
          <a:ext cx="7740000" cy="9357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Bremsenscheiben und -beläge vorne, inklusive Montage, für Forester, statt € 414,14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E2AA815-F3A8-C63C-E25D-B4DB72D56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89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3797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9528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Standheizung Top EVO 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€ 1.498,00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Standheizung eThermo Eco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3D0F0EA1-4753-3A11-CED5-09A57B2EA984}"/>
              </a:ext>
            </a:extLst>
          </p:cNvPr>
          <p:cNvSpPr txBox="1"/>
          <p:nvPr/>
        </p:nvSpPr>
        <p:spPr>
          <a:xfrm rot="20754366">
            <a:off x="61742" y="287685"/>
            <a:ext cx="939800" cy="41969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862741E-357D-E823-850B-79FBD4B3F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2" y="908050"/>
            <a:ext cx="411917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9891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8FEF90BF-529D-A744-1A4A-7A91446DC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19" y="908050"/>
            <a:ext cx="7884000" cy="406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2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3484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C375CDB-7163-2A91-193B-10A71B8A7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8349"/>
            <a:ext cx="7920000" cy="379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8374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767147"/>
              </p:ext>
            </p:extLst>
          </p:nvPr>
        </p:nvGraphicFramePr>
        <p:xfrm>
          <a:off x="900113" y="5136630"/>
          <a:ext cx="7740000" cy="17213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Original Wischerblätter, inklusive Montage,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€ 47,00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42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Bremsbelagwechsel,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435086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Batteriewechsel, für Aygo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452829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F3B306CA-5704-C49B-7871-68DDEC874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192000" cy="400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5422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10542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Jahresinspektion 3. Jahr,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B033648-5223-FD71-F6A9-ED2198866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24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1440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62C6F29-C60E-D7D9-0B30-50DA8BC5C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7165"/>
            <a:ext cx="5760000" cy="39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232104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218" name="Picture 2" descr="C:\Users\Wiemann\Desktop\Büro\Dreamweaver\Dreamweaver 2023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96" y="908051"/>
            <a:ext cx="5400000" cy="37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6840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FA0FC7D-999D-1519-3A80-80079C6F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3"/>
            <a:ext cx="6732000" cy="40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765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-Multimedia-Update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 descr="C:\Users\Wittig\Desktop\06_Jun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2" y="908051"/>
            <a:ext cx="7920000" cy="296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74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38115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Fahrzeug-Check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26EAF5B-FB06-418E-211C-6F7EBEB69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740000" cy="34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9389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1EA3C198-FF27-2CE5-3298-D9D07811B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8" y="908051"/>
            <a:ext cx="7920000" cy="310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24936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5AC099B4-168C-2CAA-C436-D74DF9E35D1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825DD30-F112-F111-8B38-B2C340F97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55" y="908050"/>
            <a:ext cx="7920000" cy="267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546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5AC099B4-168C-2CAA-C436-D74DF9E35D1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36406C-638D-6A29-8FDA-6653D4A89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42135"/>
            <a:ext cx="7920000" cy="273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2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57123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5AC099B4-168C-2CAA-C436-D74DF9E35D1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919E331-BF4A-A3D4-88C9-AB7D3EF0F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3" y="908051"/>
            <a:ext cx="7920000" cy="27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13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17545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6898477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5AC099B4-168C-2CAA-C436-D74DF9E35D1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FB9C7F5-D682-5298-10D0-062522291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3116"/>
            <a:ext cx="7920000" cy="34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38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2500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22374E1-E9FB-787D-D35D-D5ED5BDA6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0" y="908051"/>
            <a:ext cx="7920000" cy="197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0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Ersparnis bei Dacia Advantage-Teilen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C475E9B-217E-2DB4-D1BC-90E6A6F58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05" y="908050"/>
            <a:ext cx="7668000" cy="375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25866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13-Punkte-Check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B3B9A3F-F94D-C55C-B89B-96E80D4EA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560000" cy="291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17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59614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FD3D728-F89C-AA2B-A756-0F53AA035CE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A27C74-D110-0D5F-2CEF-4891D829B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3180"/>
            <a:ext cx="7920000" cy="36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3891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FD3D728-F89C-AA2B-A756-0F53AA035CE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C019EE-FEA1-A0E4-02CD-E8D58C70E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5" y="840408"/>
            <a:ext cx="7920000" cy="38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63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44807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FD3D728-F89C-AA2B-A756-0F53AA035CE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E39449E-557A-CE4E-A6A1-CE4DECBA9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1"/>
            <a:ext cx="7920000" cy="330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38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6587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271F1153-85B3-7528-29B6-FB3158EE4877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8E6700-9F35-6A2F-1D45-B6B4126BA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18" y="908050"/>
            <a:ext cx="7920000" cy="32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92004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34910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FD3D728-F89C-AA2B-A756-0F53AA035CE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B6FCE6E-955A-43B8-7EE1-AF4948FF5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11" y="908050"/>
            <a:ext cx="7920000" cy="39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48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4033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CABC88-64C5-98E4-A4C4-DA42C9339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142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58396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FD3D728-F89C-AA2B-A756-0F53AA035CE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14348FA-1FFD-B1AD-7FC8-49807151D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22044"/>
            <a:ext cx="7920000" cy="29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51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8769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FD3D728-F89C-AA2B-A756-0F53AA035CE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C08DBCA-274A-ADA9-B434-6AC4933E8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91" y="908051"/>
            <a:ext cx="7920000" cy="347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7620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7704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FD3D728-F89C-AA2B-A756-0F53AA035CE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BEF42E1-F656-597E-A1A0-F743EED0C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0" y="908050"/>
            <a:ext cx="7920000" cy="354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5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0246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FD3D728-F89C-AA2B-A756-0F53AA035CE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DBFEF5-484F-4CB4-D83C-4CE299754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8250"/>
            <a:ext cx="7920000" cy="389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9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18682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FCABC88-64C5-98E4-A4C4-DA42C9339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401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770063"/>
              </p:ext>
            </p:extLst>
          </p:nvPr>
        </p:nvGraphicFramePr>
        <p:xfrm>
          <a:off x="900113" y="5229200"/>
          <a:ext cx="7740000" cy="161274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Reifenwechsel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7FFAF35-4A48-EEDB-C4E0-7E19E814B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1"/>
            <a:ext cx="5580000" cy="40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74612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006399B0-42B3-6E79-185A-58515971F5B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BE80F94-6AFA-AED4-1276-D04D4E470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31" y="912192"/>
            <a:ext cx="7920000" cy="328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540825"/>
              </p:ext>
            </p:extLst>
          </p:nvPr>
        </p:nvGraphicFramePr>
        <p:xfrm>
          <a:off x="900113" y="5229200"/>
          <a:ext cx="7740000" cy="166497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Dachbox Snowbox Extender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€ 295,00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Allwetterfußmatten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Dachgrundträger oder Querträger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D477426-3DB3-E73E-9E53-A2E07A70C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15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43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63019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17628DC6-8242-37B2-21DF-F14F4AEFE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06" y="908050"/>
            <a:ext cx="5904000" cy="391397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7C05A09-41DD-1771-DCC6-4E5B1945C826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F520FE4-3618-2BDC-0EAB-317343199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82" y="942972"/>
            <a:ext cx="7668000" cy="31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25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317615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48760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FD3D728-F89C-AA2B-A756-0F53AA035CE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1D392E-8E72-4F90-61D3-D5DCA9447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0454"/>
            <a:ext cx="7920000" cy="371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98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412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FD3D728-F89C-AA2B-A756-0F53AA035CE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4EF55F4-3B73-9F21-0835-F30305F26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37" y="886368"/>
            <a:ext cx="7920000" cy="406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156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98559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FD3D728-F89C-AA2B-A756-0F53AA035CE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DC3F6A0-7652-62A5-4145-9290940F7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346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24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531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DEE332AA-E54E-46D6-F8C7-D992795B9CD7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D446F6F-AB62-7FB9-6C8B-CD6BE7B02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0" y="908050"/>
            <a:ext cx="7920000" cy="304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11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19611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FD3D728-F89C-AA2B-A756-0F53AA035CE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21022D-AA05-26A0-2269-90F803936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8051"/>
            <a:ext cx="7920000" cy="362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64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4E35898-B2C3-5700-1AE7-E68413B9F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1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348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379758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989F8BA-01A6-B0C6-F6C7-901C0D4B6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0819"/>
            <a:ext cx="7920000" cy="31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353634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€ 35,- Service-Gutschein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ttig\Desktop\06_Juni\Service\Service_Internet\S_K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5" y="835843"/>
            <a:ext cx="4824000" cy="419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3124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6769992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</a:rPr>
                        <a:t>URL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Smart-Parts mit Preisvorteilen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760861C9-02E9-982E-AB24-64CFD4808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22" y="908050"/>
            <a:ext cx="7920000" cy="277507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6551F3C-6073-DFCC-22AE-7A1C9E32FFCA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14108102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27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2A35530F-0FBB-BFDB-5C37-14A7F9D62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4146"/>
            <a:ext cx="7920000" cy="3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10637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63C9AA9-4973-D52B-98FF-29B06A1FDA3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57D374-1440-BFEE-A67E-FEDDA3523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8" y="924105"/>
            <a:ext cx="7920000" cy="34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009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04EF84F-92DF-DB4B-A532-F593E136D377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958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5B5E05B-AC5D-534D-DC79-DD6BA644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2460"/>
            <a:ext cx="5292000" cy="4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464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493382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Reifengarantie bei Kauf eines Satzes Winterkompletträder (gilt auch für die Serienbereifung)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F9904F-2B85-7274-1BEF-1E1344A8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444000" cy="4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Kostenlose Reifengarantie bei Kauf eines Satzes Winterkompletträder (gilt auch für die Serienbereifung)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6313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Fahrradträger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ab € 395,-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 descr="D:\Büro\Dreamweaver\2023\07 Juli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97" y="883296"/>
            <a:ext cx="7920000" cy="283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6313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ab € 457,-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362" name="Picture 2" descr="D:\Büro\Dreamweaver\2023\07 Juli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37419"/>
            <a:ext cx="7920000" cy="312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63C9AA9-4973-D52B-98FF-29B06A1FDA3F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00127C6-1A1E-F5D4-CB66-F5D2166BD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51" y="908050"/>
            <a:ext cx="7920000" cy="194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311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63139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Trenngitter für Gepäckraum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ab € 223,-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387" name="Picture 3" descr="D:\Büro\Dreamweaver\2023\07 Juli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23" y="952278"/>
            <a:ext cx="7920000" cy="283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9097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F67D303-75E7-FED3-7AC9-7328A8213C9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5BA718-6ADB-7E28-E431-9EA325F40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3180"/>
            <a:ext cx="7920000" cy="26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767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6547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F67D303-75E7-FED3-7AC9-7328A8213C9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89B3DB-8CF5-F071-54C2-FDEBB9D3F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46" y="919894"/>
            <a:ext cx="7920000" cy="302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55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92569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F67D303-75E7-FED3-7AC9-7328A8213C9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F37BC96-6BEE-3B28-BAF9-9EE589293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76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062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586757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058899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F67D303-75E7-FED3-7AC9-7328A8213C9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1CBD81B-75D7-D6B1-8646-9182EAC31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0" y="909416"/>
            <a:ext cx="7920000" cy="294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265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650" name="Picture 2" descr="C:\Users\Wiemann\Desktop\Büro\Dreamweaver\Dreamweaver 2023\03 Maerz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218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Starterbatterien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F67D303-75E7-FED3-7AC9-7328A8213C9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877B45-552B-A9A5-2BCA-93180DFD6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9" y="939479"/>
            <a:ext cx="7920000" cy="33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17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784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Winterkompletträder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F67D303-75E7-FED3-7AC9-7328A8213C9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F67EA91-C3E4-B926-5D6A-F3B0294FB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67" y="908050"/>
            <a:ext cx="7920000" cy="384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97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83618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Dachboxen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F67D303-75E7-FED3-7AC9-7328A8213C9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92D6279-1EF6-6D60-287D-2DED0624A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701"/>
            <a:ext cx="7920000" cy="37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698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8405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Winter-Check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058899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F67D303-75E7-FED3-7AC9-7328A8213C91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03B5EBA-D67F-2D8B-358E-B5A68EB95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77" y="978457"/>
            <a:ext cx="7920000" cy="36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28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86409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10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Eurorepar-Teile für ältere Fahrzeuge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4AC41C2-398A-622D-5B46-3718E89F1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67"/>
            <a:ext cx="7920000" cy="13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126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68305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Fit-für-den-Winter-check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97EBDA82-D038-422B-5BBC-5A5C2C74B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26" y="913977"/>
            <a:ext cx="7740000" cy="40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909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08955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€ 75,- 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8669C2A5-B943-E565-6AFA-721287719B02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31599EA-00F5-A094-E14A-6367FFF8D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9661"/>
            <a:ext cx="7452000" cy="410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465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968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15 % Nachlass auf Originalteile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5602" name="Picture 2" descr="D:\Büro\Dreamweaver\2023\07 Juli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26" y="908050"/>
            <a:ext cx="7920000" cy="233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502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538336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68 %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9023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1752</Words>
  <Application>Microsoft Office PowerPoint</Application>
  <PresentationFormat>Bildschirmpräsentation (4:3)</PresentationFormat>
  <Paragraphs>1176</Paragraphs>
  <Slides>133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133</vt:i4>
      </vt:variant>
    </vt:vector>
  </HeadingPairs>
  <TitlesOfParts>
    <vt:vector size="137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960</cp:revision>
  <dcterms:created xsi:type="dcterms:W3CDTF">2019-01-31T14:56:12Z</dcterms:created>
  <dcterms:modified xsi:type="dcterms:W3CDTF">2023-11-02T16:35:03Z</dcterms:modified>
</cp:coreProperties>
</file>