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353" r:id="rId2"/>
    <p:sldId id="826" r:id="rId3"/>
    <p:sldId id="727" r:id="rId4"/>
    <p:sldId id="983" r:id="rId5"/>
    <p:sldId id="1034" r:id="rId6"/>
    <p:sldId id="987" r:id="rId7"/>
    <p:sldId id="900" r:id="rId8"/>
    <p:sldId id="901" r:id="rId9"/>
    <p:sldId id="789" r:id="rId10"/>
    <p:sldId id="790" r:id="rId11"/>
    <p:sldId id="726" r:id="rId12"/>
    <p:sldId id="262" r:id="rId13"/>
    <p:sldId id="568" r:id="rId14"/>
    <p:sldId id="702" r:id="rId15"/>
    <p:sldId id="356" r:id="rId16"/>
    <p:sldId id="842" r:id="rId17"/>
    <p:sldId id="939" r:id="rId18"/>
    <p:sldId id="940" r:id="rId19"/>
    <p:sldId id="1023" r:id="rId20"/>
    <p:sldId id="883" r:id="rId21"/>
    <p:sldId id="884" r:id="rId22"/>
    <p:sldId id="848" r:id="rId23"/>
    <p:sldId id="1036" r:id="rId24"/>
    <p:sldId id="1035" r:id="rId25"/>
    <p:sldId id="358" r:id="rId26"/>
    <p:sldId id="944" r:id="rId27"/>
    <p:sldId id="945" r:id="rId28"/>
    <p:sldId id="1024" r:id="rId29"/>
    <p:sldId id="831" r:id="rId30"/>
    <p:sldId id="1025" r:id="rId31"/>
    <p:sldId id="948" r:id="rId32"/>
    <p:sldId id="1026" r:id="rId33"/>
    <p:sldId id="886" r:id="rId34"/>
    <p:sldId id="273" r:id="rId35"/>
    <p:sldId id="972" r:id="rId36"/>
    <p:sldId id="936" r:id="rId37"/>
    <p:sldId id="361" r:id="rId38"/>
    <p:sldId id="904" r:id="rId39"/>
    <p:sldId id="905" r:id="rId40"/>
    <p:sldId id="951" r:id="rId41"/>
    <p:sldId id="1013" r:id="rId42"/>
    <p:sldId id="949" r:id="rId43"/>
    <p:sldId id="1027" r:id="rId44"/>
    <p:sldId id="851" r:id="rId45"/>
    <p:sldId id="990" r:id="rId46"/>
    <p:sldId id="975" r:id="rId47"/>
    <p:sldId id="989" r:id="rId48"/>
    <p:sldId id="852" r:id="rId49"/>
    <p:sldId id="853" r:id="rId50"/>
    <p:sldId id="890" r:id="rId51"/>
    <p:sldId id="294" r:id="rId52"/>
    <p:sldId id="295" r:id="rId53"/>
    <p:sldId id="366" r:id="rId54"/>
    <p:sldId id="607" r:id="rId55"/>
    <p:sldId id="1037" r:id="rId56"/>
    <p:sldId id="891" r:id="rId57"/>
    <p:sldId id="783" r:id="rId58"/>
    <p:sldId id="1028" r:id="rId59"/>
    <p:sldId id="1015" r:id="rId60"/>
    <p:sldId id="1016" r:id="rId61"/>
    <p:sldId id="1017" r:id="rId62"/>
    <p:sldId id="367" r:id="rId63"/>
    <p:sldId id="299" r:id="rId64"/>
    <p:sldId id="955" r:id="rId65"/>
    <p:sldId id="956" r:id="rId66"/>
    <p:sldId id="1030" r:id="rId67"/>
    <p:sldId id="368" r:id="rId68"/>
    <p:sldId id="959" r:id="rId69"/>
    <p:sldId id="960" r:id="rId70"/>
    <p:sldId id="1038" r:id="rId71"/>
    <p:sldId id="1031" r:id="rId72"/>
    <p:sldId id="370" r:id="rId73"/>
    <p:sldId id="311" r:id="rId74"/>
    <p:sldId id="1018" r:id="rId75"/>
    <p:sldId id="371" r:id="rId76"/>
    <p:sldId id="1021" r:id="rId77"/>
    <p:sldId id="318" r:id="rId78"/>
    <p:sldId id="1020" r:id="rId79"/>
    <p:sldId id="1019" r:id="rId80"/>
    <p:sldId id="319" r:id="rId81"/>
    <p:sldId id="320" r:id="rId82"/>
    <p:sldId id="321" r:id="rId83"/>
    <p:sldId id="322" r:id="rId84"/>
    <p:sldId id="323" r:id="rId85"/>
    <p:sldId id="373" r:id="rId86"/>
    <p:sldId id="811" r:id="rId87"/>
    <p:sldId id="964" r:id="rId88"/>
    <p:sldId id="965" r:id="rId89"/>
    <p:sldId id="994" r:id="rId90"/>
    <p:sldId id="995" r:id="rId91"/>
    <p:sldId id="996" r:id="rId92"/>
    <p:sldId id="997" r:id="rId93"/>
    <p:sldId id="998" r:id="rId94"/>
    <p:sldId id="999" r:id="rId95"/>
    <p:sldId id="1006" r:id="rId96"/>
    <p:sldId id="1000" r:id="rId97"/>
    <p:sldId id="1001" r:id="rId98"/>
    <p:sldId id="1002" r:id="rId99"/>
    <p:sldId id="1003" r:id="rId100"/>
    <p:sldId id="1004" r:id="rId101"/>
    <p:sldId id="1005" r:id="rId102"/>
    <p:sldId id="1007" r:id="rId103"/>
    <p:sldId id="1008" r:id="rId104"/>
    <p:sldId id="1009" r:id="rId105"/>
    <p:sldId id="1010" r:id="rId106"/>
    <p:sldId id="1011" r:id="rId107"/>
    <p:sldId id="474" r:id="rId108"/>
    <p:sldId id="1040" r:id="rId109"/>
    <p:sldId id="1041" r:id="rId110"/>
    <p:sldId id="1042" r:id="rId111"/>
    <p:sldId id="1043" r:id="rId112"/>
    <p:sldId id="1039" r:id="rId113"/>
    <p:sldId id="932" r:id="rId114"/>
    <p:sldId id="931" r:id="rId115"/>
    <p:sldId id="421" r:id="rId116"/>
    <p:sldId id="1022" r:id="rId117"/>
    <p:sldId id="845" r:id="rId118"/>
    <p:sldId id="896" r:id="rId119"/>
    <p:sldId id="1032" r:id="rId120"/>
    <p:sldId id="1044" r:id="rId121"/>
    <p:sldId id="1045" r:id="rId122"/>
    <p:sldId id="897" r:id="rId123"/>
    <p:sldId id="898" r:id="rId124"/>
    <p:sldId id="899" r:id="rId125"/>
    <p:sldId id="992" r:id="rId126"/>
    <p:sldId id="1033" r:id="rId127"/>
    <p:sldId id="670" r:id="rId128"/>
    <p:sldId id="993" r:id="rId129"/>
    <p:sldId id="650" r:id="rId130"/>
    <p:sldId id="981" r:id="rId1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03.10.2023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03.10.2023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smart.mercedes-benz.com/de/de/node/100#3636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itroen.de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kia.com/de/service/fr%C3%BChjahrsangebote2023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September 2023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Dunlop Sport BluResponse, für Karoq,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698" name="Picture 2" descr="C:\Users\Wittig\Desktop\06_Jun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921767"/>
            <a:ext cx="7920000" cy="27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Bridgestone Turanza T005,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22" name="Picture 2" descr="C:\Users\Wittig\Desktop\06_Juni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687"/>
            <a:ext cx="7920000" cy="252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Goodyear Efficient Grip Performance 2, für Octavia, Kamiq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746" name="Picture 2" descr="C:\Users\Wittig\Desktop\06_Jun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1405"/>
            <a:ext cx="7920000" cy="28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Pirelli Cinturato P7,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2770" name="Picture 2" descr="C:\Users\Wittig\Desktop\06_Jun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445"/>
            <a:ext cx="7920000" cy="28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Continental EcoContact 6, für Kodiaq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794" name="Picture 2" descr="C:\Users\Wittig\Desktop\06_Juni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1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Continental EcoContact 6, für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4818" name="Picture 2" descr="C:\Users\Wittig\Desktop\06_Juni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770"/>
            <a:ext cx="7920000" cy="26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842" name="Picture 2" descr="C:\Users\Wittig\Desktop\06_Juni\Service\Service_Internet\S_Skoda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1" y="908050"/>
            <a:ext cx="7920000" cy="29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Smart</a:t>
            </a: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482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A1EAF85-42C9-E8DD-BD74-D0EA3552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76258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2DA012-B25F-DDB4-D985-17BD1C84186D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1834155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110133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29822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062DA012-B25F-DDB4-D985-17BD1C84186D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F2A4D1-2C02-EA36-417A-2CD221F32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0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205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72398"/>
              </p:ext>
            </p:extLst>
          </p:nvPr>
        </p:nvGraphicFramePr>
        <p:xfrm>
          <a:off x="900113" y="5229200"/>
          <a:ext cx="7740000" cy="9357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Bremsenscheiben und -beläge vorne, inklusive Montage, für Forester, statt € 414,14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062DA012-B25F-DDB4-D985-17BD1C84186D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2AA815-F3A8-C63C-E25D-B4DB72D5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8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379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94241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Uniblade Wischerblätter,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Leuchtmittel OptiWhite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626" name="Picture 2" descr="D:\Büro\Dreamweaver\2023\07 Jul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0" y="908050"/>
            <a:ext cx="5400000" cy="40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0653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Scheibenklar, 1 Liter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Aufkleber GR-Design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650" name="Picture 2" descr="D:\Büro\Dreamweaver\2023\07 Juli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735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891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FEF90BF-529D-A744-1A4A-7A91446D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19" y="908050"/>
            <a:ext cx="7884000" cy="406246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C2C395F-3858-FD14-CA52-62D8CA179536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3484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375CDB-7163-2A91-193B-10A71B8A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349"/>
            <a:ext cx="7920000" cy="379516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CC9FF7B-5753-AC23-8E6F-3C6A5D94CE2A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7147"/>
              </p:ext>
            </p:extLst>
          </p:nvPr>
        </p:nvGraphicFramePr>
        <p:xfrm>
          <a:off x="900113" y="5136630"/>
          <a:ext cx="7740000" cy="1721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Original Wischerblätter, inklusive Montage,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2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Bremsbelagwechsel,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35086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Batteriewechsel, für Aygo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452829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6CC9FF7B-5753-AC23-8E6F-3C6A5D94CE2A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B306CA-5704-C49B-7871-68DDEC87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192000" cy="40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422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10542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3. Jahr,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B033648-5223-FD71-F6A9-ED2198866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2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440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81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26EAF5B-FB06-418E-211C-6F7EBEB6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4770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3D6D45F-08FB-F311-7104-AA85085D637B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9389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EA3C198-FF27-2CE5-3298-D9D07811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8" y="908051"/>
            <a:ext cx="7920000" cy="31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65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D:\Büro\Dreamweaver\2023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2215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C3, C3 Picasso, Berlingo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D:\Büro\Dreamweaver\2023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416000" cy="40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1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53961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5plus-Service, günstige Verschleißreparaturen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6AD93DA-5427-C10E-C70F-618C4CB02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2" y="908759"/>
            <a:ext cx="4357902" cy="406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D92A983-8E6E-D95D-723A-2AF6F0BD3C7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826849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99474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5A9B146-383D-1D9E-986C-7EE61918A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0" y="908070"/>
            <a:ext cx="7668000" cy="19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C475E9B-217E-2DB4-D1BC-90E6A6F5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5" y="908050"/>
            <a:ext cx="7668000" cy="37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586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13-Punkte-Check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9663F842-88AC-B031-6973-D20C4241327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3B9A3F-F94D-C55C-B89B-96E80D4E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60000" cy="29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17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2361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Kostenloser 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055B8A63-C68A-8029-9A27-E596B150161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460083-84FC-21C6-B86C-0D47ABF85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3658"/>
            <a:ext cx="7920000" cy="25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5991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D:\Büro\Dreamweaver\2023\07 Juli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3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881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DS3 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314" name="Picture 2" descr="C:\Users\Wiemann\Desktop\Büro\Dreamweaver\Dreamweaver 2023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7404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0570229-6CE0-7492-45C7-8455A358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777"/>
            <a:ext cx="7884000" cy="15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84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458" name="Picture 2" descr="C:\Users\Wiemann\Desktop\Büro\Dreamweaver\Dreamweaver 2023\03 Maerz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6" y="908050"/>
            <a:ext cx="7920000" cy="3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60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Tipo, 500L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482" name="Picture 2" descr="C:\Users\Wiemann\Desktop\Büro\Dreamweaver\Dreamweaver 2023\03 Maerz\Service\Service_Internet\S_Fia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200000" cy="40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43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B7EBC42-E987-6DA8-7592-8A05A396F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16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65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70063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8ED2051-6B22-D976-EFAE-655541FE0AF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FFAF35-4A48-EEDB-C4E0-7E19E814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1"/>
            <a:ext cx="5580000" cy="4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0825"/>
              </p:ext>
            </p:extLst>
          </p:nvPr>
        </p:nvGraphicFramePr>
        <p:xfrm>
          <a:off x="900113" y="5229200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Snowbox Extender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Dachgrundträger oder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8A207CA-727E-54D6-C8EA-B163E1964EB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477426-3DB3-E73E-9E53-A2E07A70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5478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A742118-E78B-54D4-2CD4-DF02A77804F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520FE4-3618-2BDC-0EAB-31734319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2" y="942972"/>
            <a:ext cx="7668000" cy="31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36813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Sommerreifen für Giulia,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F3223F7-23B9-2C81-36EC-297156CB9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3" y="908050"/>
            <a:ext cx="7812000" cy="352716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15D1438-5DD9-6DF1-0221-FD57E228C33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083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D:\Büro\Dreamweaver\2023\07 Jul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412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12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7956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Renegade, Compass,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5" name="Picture 3" descr="C:\Users\Wiemann\Desktop\Büro\Dreamweaver\Dreamweaver 2023\03 Maerz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5846"/>
            <a:ext cx="7704000" cy="42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27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13826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80A5BA2-933B-1A4C-DA4C-1122941A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812000" cy="14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35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666920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989F8BA-01A6-B0C6-F6C7-901C0D4B6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0819"/>
            <a:ext cx="7920000" cy="31187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D62C1EE-0F70-8951-F640-FA996208811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3634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ttig\Desktop\06_Juni\Service\Service_Internet\S_K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" y="835843"/>
            <a:ext cx="4824000" cy="41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12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5 Ma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3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601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4C0FABB-FDBA-0145-505A-D5CAF70F871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€ 395,-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D:\Büro\Dreamweaver\2023\07 Juli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97" y="883296"/>
            <a:ext cx="7920000" cy="28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3023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D:\Büro\Dreamweaver\2023\07 Jul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29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63C9AA9-4973-D52B-98FF-29B06A1FDA3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€ 457,-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362" name="Picture 2" descr="D:\Büro\Dreamweaver\2023\07 Juli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7419"/>
            <a:ext cx="7920000" cy="31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Trenngitter für Gepäckraum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€ 223,-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387" name="Picture 3" descr="D:\Büro\Dreamweaver\2023\07 Juli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3" y="952278"/>
            <a:ext cx="7920000" cy="28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410" name="Picture 2" descr="D:\Büro\Dreamweaver\2023\07 Juli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10" y="890539"/>
            <a:ext cx="7920000" cy="25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Corsa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435" name="Picture 3" descr="D:\Büro\Dreamweaver\2023\07 Jul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05" y="911871"/>
            <a:ext cx="7920000" cy="34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972610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459450D-8381-FC6D-4742-645F1FAE3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0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496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616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482" name="Picture 2" descr="D:\Büro\Dreamweaver\2023\07 Juli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3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37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011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207, 208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818" name="Picture 2" descr="C:\Users\Wiemann\Desktop\Büro\Dreamweaver\Dreamweaver 2023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9" y="908050"/>
            <a:ext cx="7920000" cy="3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4AC41C2-398A-622D-5B46-3718E89F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7"/>
            <a:ext cx="7920000" cy="1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2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08767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5plus-Service, günstige Verschleißreparaturen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0F7AEBC-4AE9-98BE-DEFE-EC39BFA94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96000" cy="421449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B3DC91E-1279-042E-A034-8A3777E90F5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1199247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6830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Fit-für-den-Winter-check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7EBDA82-D038-422B-5BBC-5A5C2C74B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6" y="913977"/>
            <a:ext cx="7740000" cy="405462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669C2A5-B943-E565-6AFA-721287719B0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68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602" name="Picture 2" descr="D:\Büro\Dreamweaver\2023\07 Jul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0"/>
            <a:ext cx="7920000" cy="233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570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410" name="Picture 2" descr="C:\Users\Wittig\Desktop\06_Juni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9"/>
            <a:ext cx="4068000" cy="43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434" name="Picture 2" descr="C:\Users\Wittig\Desktop\06_Jun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4212000" cy="41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 Sommer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ttig\Desktop\06_Jun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175"/>
            <a:ext cx="5256000" cy="41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458" name="Picture 2" descr="C:\Users\Wittig\Desktop\06_Juni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5" y="914922"/>
            <a:ext cx="7920000" cy="21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661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Silber-Grau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Schwarz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482" name="Picture 2" descr="C:\Users\Wittig\Desktop\06_Jun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 Holder Entertainment-Paket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506" name="Picture 2" descr="C:\Users\Wittig\Desktop\06_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3" y="908051"/>
            <a:ext cx="7920000" cy="25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30" name="Picture 2" descr="C:\Users\Wittig\Desktop\06_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38784"/>
            <a:ext cx="7920000" cy="41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61191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Sonnenschutz-Set, für Scala oder Kamiq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1DE25E6-4D94-E11D-F0DC-673DAE36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6" y="908050"/>
            <a:ext cx="7740000" cy="211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5267"/>
              </p:ext>
            </p:extLst>
          </p:nvPr>
        </p:nvGraphicFramePr>
        <p:xfrm>
          <a:off x="900113" y="5229200"/>
          <a:ext cx="7740000" cy="9548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Sicherheitszubehör,Verbandstasche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579" name="Picture 3" descr="C:\Users\Wittig\Desktop\06_Jun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575"/>
            <a:ext cx="7920000" cy="336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452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Semperit Comfort-Life 2, für Citigo, Fabia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602" name="Picture 2" descr="C:\Users\Wittig\Desktop\06_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1" y="925587"/>
            <a:ext cx="7920000" cy="27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Fulda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EcoControl</a:t>
                      </a:r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  HP 2,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für</a:t>
                      </a:r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 Fabia, Rapid,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Roomster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626" name="Picture 2" descr="C:\Users\Wittig\Desktop\06_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292"/>
            <a:ext cx="7920000" cy="31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Dunlop Sport BluResponse, für Octavia, Yeti,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50" name="Picture 2" descr="C:\Users\Wittig\Desktop\06_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" y="908050"/>
            <a:ext cx="7920000" cy="31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Pirelli Cinturato P7, für Karoq,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674" name="Picture 2" descr="C:\Users\Wittig\Desktop\06_Juni\Service\Service_Internet\S_Skoda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4419"/>
            <a:ext cx="7920000" cy="32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1767</Words>
  <Application>Microsoft Office PowerPoint</Application>
  <PresentationFormat>Bildschirmpräsentation (4:3)</PresentationFormat>
  <Paragraphs>1123</Paragraphs>
  <Slides>130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130</vt:i4>
      </vt:variant>
    </vt:vector>
  </HeadingPairs>
  <TitlesOfParts>
    <vt:vector size="134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942</cp:revision>
  <dcterms:created xsi:type="dcterms:W3CDTF">2019-01-31T14:56:12Z</dcterms:created>
  <dcterms:modified xsi:type="dcterms:W3CDTF">2023-10-03T12:41:46Z</dcterms:modified>
</cp:coreProperties>
</file>