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9"/>
  </p:notesMasterIdLst>
  <p:sldIdLst>
    <p:sldId id="353" r:id="rId2"/>
    <p:sldId id="826" r:id="rId3"/>
    <p:sldId id="727" r:id="rId4"/>
    <p:sldId id="983" r:id="rId5"/>
    <p:sldId id="987" r:id="rId6"/>
    <p:sldId id="900" r:id="rId7"/>
    <p:sldId id="901" r:id="rId8"/>
    <p:sldId id="789" r:id="rId9"/>
    <p:sldId id="790" r:id="rId10"/>
    <p:sldId id="726" r:id="rId11"/>
    <p:sldId id="262" r:id="rId12"/>
    <p:sldId id="568" r:id="rId13"/>
    <p:sldId id="702" r:id="rId14"/>
    <p:sldId id="356" r:id="rId15"/>
    <p:sldId id="842" r:id="rId16"/>
    <p:sldId id="939" r:id="rId17"/>
    <p:sldId id="940" r:id="rId18"/>
    <p:sldId id="1023" r:id="rId19"/>
    <p:sldId id="883" r:id="rId20"/>
    <p:sldId id="884" r:id="rId21"/>
    <p:sldId id="848" r:id="rId22"/>
    <p:sldId id="358" r:id="rId23"/>
    <p:sldId id="794" r:id="rId24"/>
    <p:sldId id="944" r:id="rId25"/>
    <p:sldId id="945" r:id="rId26"/>
    <p:sldId id="1024" r:id="rId27"/>
    <p:sldId id="831" r:id="rId28"/>
    <p:sldId id="947" r:id="rId29"/>
    <p:sldId id="1025" r:id="rId30"/>
    <p:sldId id="948" r:id="rId31"/>
    <p:sldId id="1026" r:id="rId32"/>
    <p:sldId id="886" r:id="rId33"/>
    <p:sldId id="273" r:id="rId34"/>
    <p:sldId id="1012" r:id="rId35"/>
    <p:sldId id="972" r:id="rId36"/>
    <p:sldId id="936" r:id="rId37"/>
    <p:sldId id="361" r:id="rId38"/>
    <p:sldId id="904" r:id="rId39"/>
    <p:sldId id="905" r:id="rId40"/>
    <p:sldId id="951" r:id="rId41"/>
    <p:sldId id="753" r:id="rId42"/>
    <p:sldId id="1013" r:id="rId43"/>
    <p:sldId id="949" r:id="rId44"/>
    <p:sldId id="1027" r:id="rId45"/>
    <p:sldId id="851" r:id="rId46"/>
    <p:sldId id="990" r:id="rId47"/>
    <p:sldId id="975" r:id="rId48"/>
    <p:sldId id="989" r:id="rId49"/>
    <p:sldId id="852" r:id="rId50"/>
    <p:sldId id="853" r:id="rId51"/>
    <p:sldId id="890" r:id="rId52"/>
    <p:sldId id="294" r:id="rId53"/>
    <p:sldId id="295" r:id="rId54"/>
    <p:sldId id="366" r:id="rId55"/>
    <p:sldId id="607" r:id="rId56"/>
    <p:sldId id="891" r:id="rId57"/>
    <p:sldId id="783" r:id="rId58"/>
    <p:sldId id="1028" r:id="rId59"/>
    <p:sldId id="1029" r:id="rId60"/>
    <p:sldId id="1014" r:id="rId61"/>
    <p:sldId id="1015" r:id="rId62"/>
    <p:sldId id="1016" r:id="rId63"/>
    <p:sldId id="1017" r:id="rId64"/>
    <p:sldId id="367" r:id="rId65"/>
    <p:sldId id="299" r:id="rId66"/>
    <p:sldId id="955" r:id="rId67"/>
    <p:sldId id="956" r:id="rId68"/>
    <p:sldId id="957" r:id="rId69"/>
    <p:sldId id="1030" r:id="rId70"/>
    <p:sldId id="368" r:id="rId71"/>
    <p:sldId id="959" r:id="rId72"/>
    <p:sldId id="960" r:id="rId73"/>
    <p:sldId id="961" r:id="rId74"/>
    <p:sldId id="1031" r:id="rId75"/>
    <p:sldId id="370" r:id="rId76"/>
    <p:sldId id="311" r:id="rId77"/>
    <p:sldId id="1018" r:id="rId78"/>
    <p:sldId id="371" r:id="rId79"/>
    <p:sldId id="1021" r:id="rId80"/>
    <p:sldId id="318" r:id="rId81"/>
    <p:sldId id="1020" r:id="rId82"/>
    <p:sldId id="1019" r:id="rId83"/>
    <p:sldId id="319" r:id="rId84"/>
    <p:sldId id="320" r:id="rId85"/>
    <p:sldId id="321" r:id="rId86"/>
    <p:sldId id="322" r:id="rId87"/>
    <p:sldId id="323" r:id="rId88"/>
    <p:sldId id="373" r:id="rId89"/>
    <p:sldId id="811" r:id="rId90"/>
    <p:sldId id="964" r:id="rId91"/>
    <p:sldId id="965" r:id="rId92"/>
    <p:sldId id="994" r:id="rId93"/>
    <p:sldId id="995" r:id="rId94"/>
    <p:sldId id="996" r:id="rId95"/>
    <p:sldId id="997" r:id="rId96"/>
    <p:sldId id="998" r:id="rId97"/>
    <p:sldId id="999" r:id="rId98"/>
    <p:sldId id="1006" r:id="rId99"/>
    <p:sldId id="1000" r:id="rId100"/>
    <p:sldId id="1001" r:id="rId101"/>
    <p:sldId id="1002" r:id="rId102"/>
    <p:sldId id="1003" r:id="rId103"/>
    <p:sldId id="1004" r:id="rId104"/>
    <p:sldId id="1005" r:id="rId105"/>
    <p:sldId id="1007" r:id="rId106"/>
    <p:sldId id="1008" r:id="rId107"/>
    <p:sldId id="1009" r:id="rId108"/>
    <p:sldId id="1010" r:id="rId109"/>
    <p:sldId id="1011" r:id="rId110"/>
    <p:sldId id="474" r:id="rId111"/>
    <p:sldId id="932" r:id="rId112"/>
    <p:sldId id="931" r:id="rId113"/>
    <p:sldId id="421" r:id="rId114"/>
    <p:sldId id="1022" r:id="rId115"/>
    <p:sldId id="845" r:id="rId116"/>
    <p:sldId id="896" r:id="rId117"/>
    <p:sldId id="1032" r:id="rId118"/>
    <p:sldId id="897" r:id="rId119"/>
    <p:sldId id="898" r:id="rId120"/>
    <p:sldId id="899" r:id="rId121"/>
    <p:sldId id="992" r:id="rId122"/>
    <p:sldId id="1033" r:id="rId123"/>
    <p:sldId id="670" r:id="rId124"/>
    <p:sldId id="993" r:id="rId125"/>
    <p:sldId id="650" r:id="rId126"/>
    <p:sldId id="981" r:id="rId127"/>
    <p:sldId id="938" r:id="rId12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542" autoAdjust="0"/>
  </p:normalViewPr>
  <p:slideViewPr>
    <p:cSldViewPr>
      <p:cViewPr varScale="1">
        <p:scale>
          <a:sx n="114" d="100"/>
          <a:sy n="114" d="100"/>
        </p:scale>
        <p:origin x="852" y="114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31.08.2023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31.08.2023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31.08.2023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31.08.2023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volkswagen.de/de/angebote-und-produkte/zubehoer-und-serviceangebote.html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volkswagen.de/de/angebote-und-produkte/zubehoer-und-serviceangebote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citroen.de/wartung-services/aktuelle-angebote/sommer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sautomobiles.de/mein-ds/wartung-services/aktuelle-angebote/sommer-angebote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mein-ds/wartung-services/aktuelle-angebote/sommer-angebote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mein-ds/wartung-services/aktuelle-angebote/sommer-angebote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dsautomobiles.de/mein-ds/wartung-services/aktuelle-angebote/sommer-angebote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fiat.de/mopar/sommer-angebote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iat.de/mopar/sommer-angebot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lfaromeo.de/mopar/ersatzteile/gebrauchte-originalaustauschteil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iat.de/mopar/sommer-angebote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fiat.de/mopar/sommer-angebote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service-und-reparatur/aktionen-angebote/windschutzscheibe-und-wischer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lfaromeo.de/mopar/sommer-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jeep.de/mopar/sommer-angebot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jeep.de/mopar/sommer-angebote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jeep.de/mopar/sommer-angebote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jeep.de/mopar/sommer-angebote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kia.com/de/service/fr%C3%BChjahrsangebote2023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kia.com/de/specials/service-voucher/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lfaromeo.de/mopar/sommer-angebote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nissan.de/kunden/angebote/sommerangebot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nissan.de/kunden/angebote/sommerangebot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nissan.de/kunden/zubehoer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nissan.de/kunden/zubehoer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nissan.de/kunden/zubehoer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opel.de/service/angebote/sommer-angebot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opel.de/service/angebote/sommer-angebote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August 2023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Fulda </a:t>
                      </a:r>
                      <a:r>
                        <a:rPr lang="en-US" sz="1000" b="0" i="0" u="none" strike="noStrike" dirty="0" err="1">
                          <a:effectLst/>
                          <a:latin typeface="Arial"/>
                        </a:rPr>
                        <a:t>EcoControl</a:t>
                      </a:r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  HP 2, </a:t>
                      </a:r>
                      <a:r>
                        <a:rPr lang="en-US" sz="1000" b="0" i="0" u="none" strike="noStrike" dirty="0" err="1">
                          <a:effectLst/>
                          <a:latin typeface="Arial"/>
                        </a:rPr>
                        <a:t>für</a:t>
                      </a:r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 Fabia, Rapid, </a:t>
                      </a:r>
                      <a:r>
                        <a:rPr lang="en-US" sz="1000" b="0" i="0" u="none" strike="noStrike" dirty="0" err="1">
                          <a:effectLst/>
                          <a:latin typeface="Arial"/>
                        </a:rPr>
                        <a:t>Roomster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626" name="Picture 2" descr="C:\Users\Wittig\Desktop\06_Juni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292"/>
            <a:ext cx="7920000" cy="317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Dunlop Sport BluResponse, für Octavia, Yeti, Superb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650" name="Picture 2" descr="C:\Users\Wittig\Desktop\06_Juni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32" y="908050"/>
            <a:ext cx="7920000" cy="317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b="0" i="0" u="none" strike="noStrike">
                          <a:effectLst/>
                          <a:latin typeface="Arial"/>
                        </a:rPr>
                        <a:t>Pirelli Cinturato P7, für Karoq, Superb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8674" name="Picture 2" descr="C:\Users\Wittig\Desktop\06_Juni\Service\Service_Internet\S_Skoda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64419"/>
            <a:ext cx="7920000" cy="323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Dunlop Sport BluResponse, für Karoq, Superb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9698" name="Picture 2" descr="C:\Users\Wittig\Desktop\06_Juni\Service\Service_Internet\S_Skoda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921767"/>
            <a:ext cx="7920000" cy="276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b="0" i="0" u="none" strike="noStrike">
                          <a:effectLst/>
                          <a:latin typeface="Arial"/>
                        </a:rPr>
                        <a:t>Bridgestone Turanza T005, für Octavia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22" name="Picture 2" descr="C:\Users\Wittig\Desktop\06_Juni\Service\Service_Internet\S_Skoda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687"/>
            <a:ext cx="7920000" cy="252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Goodyear Efficient Grip Performance 2, für Octavia, Kamiq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1746" name="Picture 2" descr="C:\Users\Wittig\Desktop\06_Juni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1405"/>
            <a:ext cx="7920000" cy="280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b="0" i="0" u="none" strike="noStrike">
                          <a:effectLst/>
                          <a:latin typeface="Arial"/>
                        </a:rPr>
                        <a:t>Pirelli Cinturato P7, für Octavia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2770" name="Picture 2" descr="C:\Users\Wittig\Desktop\06_Juni\Service\Service_Internet\S_Skoda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0445"/>
            <a:ext cx="7920000" cy="28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Continental EcoContact 6, für Kodiaq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794" name="Picture 2" descr="C:\Users\Wittig\Desktop\06_Juni\Service\Service_Internet\S_Skod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61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Continental EcoContact 6, für Superb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4818" name="Picture 2" descr="C:\Users\Wittig\Desktop\06_Juni\Service\Service_Internet\S_Skoda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770"/>
            <a:ext cx="7920000" cy="26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5842" name="Picture 2" descr="C:\Users\Wittig\Desktop\06_Juni\Service\Service_Internet\S_Skoda_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1" y="908050"/>
            <a:ext cx="7920000" cy="294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94241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Original Uniblade Wischerblätter,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€ 44,70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Leuchtmittel OptiWhite H7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€ 76,60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626" name="Picture 2" descr="D:\Büro\Dreamweaver\2023\07 Juli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0" y="908050"/>
            <a:ext cx="5400000" cy="401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0653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Scheibenklar, 1 Liter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Aufkleber GR-Design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650" name="Picture 2" descr="D:\Büro\Dreamweaver\2023\07 Juli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5"/>
            <a:ext cx="5436000" cy="40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67350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41634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1C710370-9A0A-9E36-CA50-1E5D02FD3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9"/>
            <a:ext cx="7308000" cy="403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2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9058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Jahresinspektion mit Garantieverlängerung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382BDCD-4C0C-8951-2D72-C755B5E48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5292000" cy="400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837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62C6F29-C60E-D7D9-0B30-50DA8BC5C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7165"/>
            <a:ext cx="5760000" cy="39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232104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218" name="Picture 2" descr="C:\Users\Wiemann\Desktop\Büro\Dreamweaver\Dreamweaver 2023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96" y="908051"/>
            <a:ext cx="5400000" cy="37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6840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FA0FC7D-999D-1519-3A80-80079C6F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3"/>
            <a:ext cx="6732000" cy="40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765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-Multimedia-Update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 descr="C:\Users\Wittig\Desktop\06_Jun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2" y="908051"/>
            <a:ext cx="7920000" cy="296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7412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8072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362" name="Picture 2" descr="C:\Users\Wittig\Desktop\06_Juni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" y="908050"/>
            <a:ext cx="7920000" cy="324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386" name="Picture 2" descr="C:\Users\Wittig\Desktop\06_Juni\Service\Service_Internet\S_VW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32" y="945410"/>
            <a:ext cx="2700000" cy="386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92199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€ 150,- Cashback bei Kauf inkl. Verbau einer Anhängerzugvorrichtung oder Fahrradträgers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 descr="C:\Users\Wiemann\Desktop\Büro\Dreamweaver\Dreamweaver 2023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1" y="894334"/>
            <a:ext cx="7920000" cy="341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965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26566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D:\Büro\Dreamweaver\2023\07 Jul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25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52215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C3, C3 Picasso, Berlingo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D:\Büro\Dreamweaver\2023\07 Juli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416000" cy="408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371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295529"/>
              </p:ext>
            </p:extLst>
          </p:nvPr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98" name="Picture 2" descr="D:\Büro\Dreamweaver\2023\07 Juli\Service\Service_Internet\S_Citroen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8741"/>
            <a:ext cx="7920000" cy="356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849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99474"/>
              </p:ext>
            </p:extLst>
          </p:nvPr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26999C8-5CFD-D2D1-7020-226A17CCF99E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5A9B146-383D-1D9E-986C-7EE61918A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0" y="908070"/>
            <a:ext cx="7668000" cy="198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86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Ersparnis bei Dacia Advantage-Teilen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C475E9B-217E-2DB4-D1BC-90E6A6F58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05" y="908050"/>
            <a:ext cx="7668000" cy="375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2649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122" name="Picture 2" descr="D:\Büro\Dreamweaver\2023\07 Juli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0141"/>
            <a:ext cx="7920000" cy="32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45991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 descr="D:\Büro\Dreamweaver\2023\07 Juli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3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78814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DS3 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314" name="Picture 2" descr="C:\Users\Wiemann\Desktop\Büro\Dreamweaver\Dreamweaver 2023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6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69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74044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0570229-6CE0-7492-45C7-8455A358B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8777"/>
            <a:ext cx="7884000" cy="159727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5642608-04B1-FFF3-A316-73F2AF857BB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41284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0018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Ölwechsel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8014902D-D66B-B789-E414-C70B7FA506DD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037BEE-53BA-7FDF-E2F9-53B29532D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8" y="980748"/>
            <a:ext cx="7704000" cy="328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04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458" name="Picture 2" descr="C:\Users\Wiemann\Desktop\Büro\Dreamweaver\Dreamweaver 2023\03 Maerz\Service\Service_Internet\S_Fi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6" y="908050"/>
            <a:ext cx="7920000" cy="3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360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10 Oktober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7867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Tipo, 500L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482" name="Picture 2" descr="C:\Users\Wiemann\Desktop\Büro\Dreamweaver\Dreamweaver 2023\03 Maerz\Service\Service_Internet\S_Fia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200000" cy="40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04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743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972D7497-19C6-E263-F0FC-C22A6B4C353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B7EBC42-E987-6DA8-7592-8A05A396F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16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65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068338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098" name="Picture 2" descr="C:\Users\Wittig\Desktop\06_Juni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7920000" cy="30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440329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Wischerblätter mit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0" name="Picture 2" descr="D:\Büro\Dreamweaver\2023\07 Juli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57" y="908051"/>
            <a:ext cx="7920000" cy="28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059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695485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Thule Dachbox Force XT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€ 643,00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Anhängevorrichtung, für Focus Turnier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Dashcam 380 GWX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122" name="Picture 2" descr="C:\Users\Wittig\Desktop\06_Jun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22537"/>
            <a:ext cx="7920000" cy="297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6907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218" name="Picture 2" descr="D:\Büro\Dreamweaver\2023\07 Juli\Service\Service_Internet\S_Hyunda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65580"/>
            <a:ext cx="4680000" cy="39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7300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5 Mai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34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317615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42" name="Picture 2" descr="D:\Büro\Dreamweaver\2023\07 Juli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60" y="908050"/>
            <a:ext cx="7920000" cy="31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0833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D:\Büro\Dreamweaver\2023\07 Juli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818"/>
            <a:ext cx="7920000" cy="412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121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77956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Renegade, Compass,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5" name="Picture 3" descr="C:\Users\Wiemann\Desktop\Büro\Dreamweaver\Dreamweaver 2023\03 Maerz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5846"/>
            <a:ext cx="7704000" cy="422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427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13826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B3D0FD8-F0C9-2E1D-80E8-88913DC8CE0C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0A5BA2-933B-1A4C-DA4C-1122941A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812000" cy="143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351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2" descr="C:\Users\Wittig\Desktop\06_Juni\Service\Service_Internet\S_K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0071"/>
            <a:ext cx="7308000" cy="404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353634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€ 35,- Service-Gutschein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ttig\Desktop\06_Juni\Service\Service_Internet\S_K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5" y="835843"/>
            <a:ext cx="4824000" cy="419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312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65662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D:\Büro\Dreamweaver\2023\07 Juli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08050"/>
            <a:ext cx="7920000" cy="298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300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8434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6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188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5BBB458-6EC5-0D8B-305B-923CB5D77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8" y="921298"/>
            <a:ext cx="7812000" cy="320558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107CB34-70CE-F01F-264A-D8FD85E37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8" y="921298"/>
            <a:ext cx="7812000" cy="32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493382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Reifengarantie bei Kauf eines Satzes Winterkompletträder (gilt auch für die Serienbereifung)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BF9904F-2B85-7274-1BEF-1E1344A8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444000" cy="4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290" name="Picture 2" descr="D:\Büro\Dreamweaver\2023\07 Juli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" y="884808"/>
            <a:ext cx="7920000" cy="398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262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6313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Klimaanlagen-Check im 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BFEDEDD-2F26-3DA7-7F2E-5105A81C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8" y="908053"/>
            <a:ext cx="7668000" cy="360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6313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ab € 395,-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 descr="D:\Büro\Dreamweaver\2023\07 Juli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97" y="883296"/>
            <a:ext cx="7920000" cy="283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6313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ab € 457,-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362" name="Picture 2" descr="D:\Büro\Dreamweaver\2023\07 Juli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7419"/>
            <a:ext cx="7920000" cy="312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6313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Trenngitter für Gepäckraum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ab € 223,-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387" name="Picture 3" descr="D:\Büro\Dreamweaver\2023\07 Juli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23" y="952278"/>
            <a:ext cx="7920000" cy="283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650" name="Picture 2" descr="C:\Users\Wiemann\Desktop\Büro\Dreamweaver\Dreamweaver 2023\03 Maerz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410" name="Picture 2" descr="D:\Büro\Dreamweaver\2023\07 Juli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10" y="890539"/>
            <a:ext cx="7920000" cy="255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Corsa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8435" name="Picture 3" descr="D:\Büro\Dreamweaver\2023\07 Juli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05" y="911871"/>
            <a:ext cx="7920000" cy="344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292687"/>
              </p:ext>
            </p:extLst>
          </p:nvPr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459" name="Picture 3" descr="D:\Büro\Dreamweaver\2023\07 Juli\Service\Service_Internet\S_Opel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53" y="909960"/>
            <a:ext cx="7920000" cy="230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972610"/>
              </p:ext>
            </p:extLst>
          </p:nvPr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459450D-8381-FC6D-4742-645F1FAE3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0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49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2616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482" name="Picture 2" descr="D:\Büro\Dreamweaver\2023\07 Juli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33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37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13011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207, 208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4818" name="Picture 2" descr="C:\Users\Wiemann\Desktop\Büro\Dreamweaver\Dreamweaver 2023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49" y="908050"/>
            <a:ext cx="7920000" cy="3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683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134517"/>
              </p:ext>
            </p:extLst>
          </p:nvPr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Ölwechsel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1506" name="Picture 2" descr="D:\Büro\Dreamweaver\2023\07 Juli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2" y="875308"/>
            <a:ext cx="7920000" cy="35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3878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0275"/>
              </p:ext>
            </p:extLst>
          </p:nvPr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AC41C2-398A-622D-5B46-3718E89F1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7"/>
            <a:ext cx="7920000" cy="13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247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6315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€ 75,- 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2530" name="Picture 2" descr="D:\Büro\Dreamweaver\2023\07 Juli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5"/>
            <a:ext cx="6876000" cy="38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8909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 Sommer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ttig\Desktop\06_Jun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175"/>
            <a:ext cx="5256000" cy="412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968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15 % Nachlass auf Originalteile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5602" name="Picture 2" descr="D:\Büro\Dreamweaver\2023\07 Juli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26" y="908050"/>
            <a:ext cx="7920000" cy="233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502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53833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902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45705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7410" name="Picture 2" descr="C:\Users\Wittig\Desktop\06_Juni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9"/>
            <a:ext cx="4068000" cy="436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1517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434" name="Picture 2" descr="C:\Users\Wittig\Desktop\06_Juni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4212000" cy="413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Autokühlbox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458" name="Picture 2" descr="C:\Users\Wittig\Desktop\06_Juni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15" y="914922"/>
            <a:ext cx="7920000" cy="212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46619"/>
              </p:ext>
            </p:extLst>
          </p:nvPr>
        </p:nvGraphicFramePr>
        <p:xfrm>
          <a:off x="900113" y="5229200"/>
          <a:ext cx="7740000" cy="6404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Silber-Grau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Schwarz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482" name="Picture 2" descr="C:\Users\Wittig\Desktop\06_Juni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7" y="908050"/>
            <a:ext cx="7920000" cy="22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 Holder Entertainment-Paket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506" name="Picture 2" descr="C:\Users\Wittig\Desktop\06_Juni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43" y="908051"/>
            <a:ext cx="7920000" cy="251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Displayreiniger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30" name="Picture 2" descr="C:\Users\Wittig\Desktop\06_Jun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938784"/>
            <a:ext cx="7920000" cy="411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961191"/>
              </p:ext>
            </p:extLst>
          </p:nvPr>
        </p:nvGraphicFramePr>
        <p:xfrm>
          <a:off x="900113" y="5229200"/>
          <a:ext cx="7740000" cy="6404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Sonnenschutz-Set, für Scala oder Kamiq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1DE25E6-4D94-E11D-F0DC-673DAE369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6" y="908050"/>
            <a:ext cx="7740000" cy="211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25267"/>
              </p:ext>
            </p:extLst>
          </p:nvPr>
        </p:nvGraphicFramePr>
        <p:xfrm>
          <a:off x="900113" y="5229200"/>
          <a:ext cx="7740000" cy="9548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Sicherheitszubehör,Verbandstasche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579" name="Picture 3" descr="C:\Users\Wittig\Desktop\06_Juni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575"/>
            <a:ext cx="7920000" cy="336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44527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Semperit Comfort-Life 2, für Citigo, Fabia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5602" name="Picture 2" descr="C:\Users\Wittig\Desktop\06_Jun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11" y="925587"/>
            <a:ext cx="7920000" cy="271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1720</Words>
  <Application>Microsoft Office PowerPoint</Application>
  <PresentationFormat>Bildschirmpräsentation (4:3)</PresentationFormat>
  <Paragraphs>1094</Paragraphs>
  <Slides>127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127</vt:i4>
      </vt:variant>
    </vt:vector>
  </HeadingPairs>
  <TitlesOfParts>
    <vt:vector size="131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934</cp:revision>
  <dcterms:created xsi:type="dcterms:W3CDTF">2019-01-31T14:56:12Z</dcterms:created>
  <dcterms:modified xsi:type="dcterms:W3CDTF">2023-08-31T13:14:33Z</dcterms:modified>
</cp:coreProperties>
</file>