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5"/>
  </p:notesMasterIdLst>
  <p:sldIdLst>
    <p:sldId id="353" r:id="rId2"/>
    <p:sldId id="826" r:id="rId3"/>
    <p:sldId id="727" r:id="rId4"/>
    <p:sldId id="983" r:id="rId5"/>
    <p:sldId id="987" r:id="rId6"/>
    <p:sldId id="900" r:id="rId7"/>
    <p:sldId id="901" r:id="rId8"/>
    <p:sldId id="789" r:id="rId9"/>
    <p:sldId id="790" r:id="rId10"/>
    <p:sldId id="726" r:id="rId11"/>
    <p:sldId id="262" r:id="rId12"/>
    <p:sldId id="568" r:id="rId13"/>
    <p:sldId id="702" r:id="rId14"/>
    <p:sldId id="356" r:id="rId15"/>
    <p:sldId id="842" r:id="rId16"/>
    <p:sldId id="939" r:id="rId17"/>
    <p:sldId id="940" r:id="rId18"/>
    <p:sldId id="883" r:id="rId19"/>
    <p:sldId id="884" r:id="rId20"/>
    <p:sldId id="988" r:id="rId21"/>
    <p:sldId id="848" r:id="rId22"/>
    <p:sldId id="358" r:id="rId23"/>
    <p:sldId id="794" r:id="rId24"/>
    <p:sldId id="944" r:id="rId25"/>
    <p:sldId id="945" r:id="rId26"/>
    <p:sldId id="797" r:id="rId27"/>
    <p:sldId id="831" r:id="rId28"/>
    <p:sldId id="887" r:id="rId29"/>
    <p:sldId id="947" r:id="rId30"/>
    <p:sldId id="948" r:id="rId31"/>
    <p:sldId id="886" r:id="rId32"/>
    <p:sldId id="273" r:id="rId33"/>
    <p:sldId id="972" r:id="rId34"/>
    <p:sldId id="936" r:id="rId35"/>
    <p:sldId id="361" r:id="rId36"/>
    <p:sldId id="904" r:id="rId37"/>
    <p:sldId id="905" r:id="rId38"/>
    <p:sldId id="364" r:id="rId39"/>
    <p:sldId id="952" r:id="rId40"/>
    <p:sldId id="951" r:id="rId41"/>
    <p:sldId id="753" r:id="rId42"/>
    <p:sldId id="949" r:id="rId43"/>
    <p:sldId id="851" r:id="rId44"/>
    <p:sldId id="990" r:id="rId45"/>
    <p:sldId id="975" r:id="rId46"/>
    <p:sldId id="989" r:id="rId47"/>
    <p:sldId id="973" r:id="rId48"/>
    <p:sldId id="854" r:id="rId49"/>
    <p:sldId id="852" r:id="rId50"/>
    <p:sldId id="853" r:id="rId51"/>
    <p:sldId id="890" r:id="rId52"/>
    <p:sldId id="294" r:id="rId53"/>
    <p:sldId id="295" r:id="rId54"/>
    <p:sldId id="366" r:id="rId55"/>
    <p:sldId id="580" r:id="rId56"/>
    <p:sldId id="607" r:id="rId57"/>
    <p:sldId id="891" r:id="rId58"/>
    <p:sldId id="783" r:id="rId59"/>
    <p:sldId id="735" r:id="rId60"/>
    <p:sldId id="710" r:id="rId61"/>
    <p:sldId id="711" r:id="rId62"/>
    <p:sldId id="713" r:id="rId63"/>
    <p:sldId id="367" r:id="rId64"/>
    <p:sldId id="299" r:id="rId65"/>
    <p:sldId id="954" r:id="rId66"/>
    <p:sldId id="955" r:id="rId67"/>
    <p:sldId id="956" r:id="rId68"/>
    <p:sldId id="957" r:id="rId69"/>
    <p:sldId id="368" r:id="rId70"/>
    <p:sldId id="959" r:id="rId71"/>
    <p:sldId id="960" r:id="rId72"/>
    <p:sldId id="961" r:id="rId73"/>
    <p:sldId id="370" r:id="rId74"/>
    <p:sldId id="311" r:id="rId75"/>
    <p:sldId id="963" r:id="rId76"/>
    <p:sldId id="371" r:id="rId77"/>
    <p:sldId id="318" r:id="rId78"/>
    <p:sldId id="319" r:id="rId79"/>
    <p:sldId id="320" r:id="rId80"/>
    <p:sldId id="321" r:id="rId81"/>
    <p:sldId id="322" r:id="rId82"/>
    <p:sldId id="323" r:id="rId83"/>
    <p:sldId id="373" r:id="rId84"/>
    <p:sldId id="811" r:id="rId85"/>
    <p:sldId id="964" r:id="rId86"/>
    <p:sldId id="965" r:id="rId87"/>
    <p:sldId id="994" r:id="rId88"/>
    <p:sldId id="995" r:id="rId89"/>
    <p:sldId id="996" r:id="rId90"/>
    <p:sldId id="997" r:id="rId91"/>
    <p:sldId id="998" r:id="rId92"/>
    <p:sldId id="999" r:id="rId93"/>
    <p:sldId id="1006" r:id="rId94"/>
    <p:sldId id="1000" r:id="rId95"/>
    <p:sldId id="1001" r:id="rId96"/>
    <p:sldId id="1002" r:id="rId97"/>
    <p:sldId id="1003" r:id="rId98"/>
    <p:sldId id="1004" r:id="rId99"/>
    <p:sldId id="1005" r:id="rId100"/>
    <p:sldId id="1007" r:id="rId101"/>
    <p:sldId id="1008" r:id="rId102"/>
    <p:sldId id="1009" r:id="rId103"/>
    <p:sldId id="1010" r:id="rId104"/>
    <p:sldId id="1011" r:id="rId105"/>
    <p:sldId id="474" r:id="rId106"/>
    <p:sldId id="932" r:id="rId107"/>
    <p:sldId id="931" r:id="rId108"/>
    <p:sldId id="421" r:id="rId109"/>
    <p:sldId id="991" r:id="rId110"/>
    <p:sldId id="971" r:id="rId111"/>
    <p:sldId id="845" r:id="rId112"/>
    <p:sldId id="896" r:id="rId113"/>
    <p:sldId id="985" r:id="rId114"/>
    <p:sldId id="984" r:id="rId115"/>
    <p:sldId id="897" r:id="rId116"/>
    <p:sldId id="898" r:id="rId117"/>
    <p:sldId id="899" r:id="rId118"/>
    <p:sldId id="992" r:id="rId119"/>
    <p:sldId id="670" r:id="rId120"/>
    <p:sldId id="993" r:id="rId121"/>
    <p:sldId id="650" r:id="rId122"/>
    <p:sldId id="981" r:id="rId123"/>
    <p:sldId id="938" r:id="rId12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9542" autoAdjust="0"/>
  </p:normalViewPr>
  <p:slideViewPr>
    <p:cSldViewPr>
      <p:cViewPr>
        <p:scale>
          <a:sx n="100" d="100"/>
          <a:sy n="100" d="100"/>
        </p:scale>
        <p:origin x="-1968" y="-450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30.06.2023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30.06.2023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30.06.2023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30.06.2023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30.06.2023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30.06.2023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30.06.2023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30.06.2023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30.06.2023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30.06.2023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30.06.2023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30.06.2023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30.06.2023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toyota.de/zubehoer-service/angebote-tipps/sommerangebote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toyota.de/zubehoer-service/angebote-tipps/sommerangebote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volkswagen.de/de/angebote-und-produkte/zubehoer-und-serviceangebote.html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volkswagen.de/de/angebote-und-produkte/zubehoer-und-serviceangebote.html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citroen.de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sautomobiles.de/mein-ds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sautomobiles.de/mein-ds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sautomobiles.de/mein-ds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dsautomobiles.de/mein-ds/wartung-services/aktuelle-angebote/fruehlings-angebote.html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fiat.de/mopar/komplettpreis-angebote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fiat.de/mopar/komplettpreis-angebote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lfaromeo.de/mopar/ersatzteile/gebrauchte-originalaustauschteil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iat.de/mopar/komplettpreis-angebote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ford.de/service/service-und-reparatur/wartung/ford-economy-service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jaguar.de/service-und-zubehor/saisonale-angebote/fruehling.html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alfaromeo.de/mopar/fruehlings-angebote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cloud.fca.mopar.eu/de-winter-accessories23/LP?MARKET=3110&amp;BRAND=JEEP&amp;SOURCE=moc_public&amp;campaignid=SFMC-AS4266_MAT-14866_wintertyrespl2022_JEEP_040123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cloud.fca.mopar.eu/de-winter-accessories23/LP?MARKET=3110&amp;BRAND=JEEP&amp;SOURCE=moc_public&amp;campaignid=SFMC-AS4266_MAT-14866_wintertyrespl2022_JEEP_040123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kia.com/de/service/fr%C3%BChjahrsangebote2023/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kia.com/de/specials/service-voucher/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mazda.de/service-zubehoer/service/fahrzeug-checks/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lfaromeo.de/mopar/fruehlings-angebote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mercedes-benz.de/passengercars/services-accessories/latest-offers/stage.module.html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opel.de/service/angebote/fruehlings-angebote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 </a:t>
            </a:r>
            <a:r>
              <a:rPr lang="de-DE" sz="2400" b="1" dirty="0">
                <a:latin typeface="Arial" pitchFamily="34" charset="0"/>
                <a:cs typeface="Arial" pitchFamily="34" charset="0"/>
              </a:rPr>
              <a:t/>
            </a:r>
            <a:br>
              <a:rPr lang="de-DE" sz="2400" b="1" dirty="0"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Juni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2023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61441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Goodyear Efficient Grip Performance 2, für Octavia, Kamiq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1746" name="Picture 2" descr="C:\Users\Wittig\Desktop\06_Juni\Service\Service_Internet\S_Skoda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1405"/>
            <a:ext cx="7920000" cy="280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5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61441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b="0" i="0" u="none" strike="noStrike">
                          <a:effectLst/>
                          <a:latin typeface="Arial"/>
                        </a:rPr>
                        <a:t>Pirelli Cinturato P7, für Octavia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2770" name="Picture 2" descr="C:\Users\Wittig\Desktop\06_Juni\Service\Service_Internet\S_Skoda_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40445"/>
            <a:ext cx="7920000" cy="280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5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61441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Continental EcoContact 6, für Kodiaq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3794" name="Picture 2" descr="C:\Users\Wittig\Desktop\06_Juni\Service\Service_Internet\S_Skoda_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61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5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61441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Continental EcoContact 6, für Superb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€ 204,00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4818" name="Picture 2" descr="C:\Users\Wittig\Desktop\06_Juni\Service\Service_Internet\S_Skoda_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3770"/>
            <a:ext cx="7920000" cy="26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5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61441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2" name="Picture 2" descr="C:\Users\Wittig\Desktop\06_Juni\Service\Service_Internet\S_Skoda_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1" y="908050"/>
            <a:ext cx="7920000" cy="294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45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ttig\Desktop\06_Juni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69" y="895897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1082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€ 865,00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Dachbasisträger,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€ 280,00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ttig\Desktop\06_Juni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4464000" cy="393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76914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€ 730,00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Hundeboxen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ttig\Desktop\06_Juni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91" y="912615"/>
            <a:ext cx="4464000" cy="390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8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441492"/>
              </p:ext>
            </p:extLst>
          </p:nvPr>
        </p:nvGraphicFramePr>
        <p:xfrm>
          <a:off x="900113" y="5229200"/>
          <a:ext cx="7740000" cy="159713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Inkl. Reinigung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der Filterumgebung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119,00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Inkl. Reinigung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der Filterumgebung  und des Verdampfers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3\05 Mai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5"/>
            <a:ext cx="5436000" cy="404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78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196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3\05 Mai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80" y="908050"/>
            <a:ext cx="7920000" cy="35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32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3\04 April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6" y="925590"/>
            <a:ext cx="7704000" cy="38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03467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Jahresinspektion zum Komplettpreis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3\05 Mai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4" y="908050"/>
            <a:ext cx="7920000" cy="251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54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03467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10 % Rabatt bei Bestellung im Zubehörshop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3\05 Mai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71" y="908050"/>
            <a:ext cx="7920000" cy="399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54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41605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09 Septembe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1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3790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2\09 September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92" y="925987"/>
            <a:ext cx="5904000" cy="40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1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946615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3\05 Mai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96" y="908051"/>
            <a:ext cx="5400000" cy="379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4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127535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-Multimedia-Update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4338" name="Picture 2" descr="C:\Users\Wittig\Desktop\06_Juni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52" y="908051"/>
            <a:ext cx="7920000" cy="296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82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80728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5362" name="Picture 2" descr="C:\Users\Wittig\Desktop\06_Juni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" y="908050"/>
            <a:ext cx="7920000" cy="324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8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6386" name="Picture 2" descr="C:\Users\Wittig\Desktop\06_Juni\Service\Service_Internet\S_VW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32" y="945410"/>
            <a:ext cx="2700000" cy="386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8515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Preisvorteilen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1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23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921993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€ 150,- Cashback bei Kauf inkl. Verbau einer Anhängerzugvorrichtung oder Fahrradträgers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3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81" y="894334"/>
            <a:ext cx="7920000" cy="341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96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emann\Desktop\Büro\Dreamweaver\Dreamweaver 2023\03 Maerz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26566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3\03 Maerz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74" y="908050"/>
            <a:ext cx="7920000" cy="306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52215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C3, C3 Picasso, Berlingo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3\03 Maerz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16" y="917973"/>
            <a:ext cx="7920000" cy="291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37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750091"/>
              </p:ext>
            </p:extLst>
          </p:nvPr>
        </p:nvGraphicFramePr>
        <p:xfrm>
          <a:off x="900113" y="5229200"/>
          <a:ext cx="7740000" cy="158874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3\03 Maerz\Service\Service_Internet\S_Citroen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05" y="908051"/>
            <a:ext cx="7920000" cy="307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84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80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5671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Ersparnis bei Dacia Advantage-Teilen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92" y="919113"/>
            <a:ext cx="7920000" cy="387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Alfa Romeo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3315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Ersparnis bei Dacia Advantage-Teilen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074" name="Picture 2" descr="C:\Users\Wittig\Desktop\06_Juni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7920000" cy="364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26498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Frontflachbalkenwischer von Eurorepar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3\03 Maerz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75" y="943868"/>
            <a:ext cx="7920000" cy="301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5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45991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3" name="Picture 3" descr="C:\Users\Wiemann\Desktop\Büro\Dreamweaver\Dreamweaver 2023\03 Maerz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3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20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78814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DS3 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3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66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96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548158"/>
              </p:ext>
            </p:extLst>
          </p:nvPr>
        </p:nvGraphicFramePr>
        <p:xfrm>
          <a:off x="900113" y="5229200"/>
          <a:ext cx="7740000" cy="168475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3\03 Maerz\Service\Service_Internet\S_DS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4525"/>
            <a:ext cx="7920000" cy="415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5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8534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Fz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C:\Users\Wiemann\Desktop\Büro\Dreamweaver\Dreamweaver 2023\01 Januar\Service\Service_Internet\S_Fia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74" y="908050"/>
            <a:ext cx="7920000" cy="378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2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7867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3\03 Maerz\Service\Service_Internet\S_Fi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06" y="908050"/>
            <a:ext cx="7920000" cy="38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00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1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10 Oktober\Service\Service_Internet\S_Alf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20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7867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Tipo, 500L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482" name="Picture 2" descr="C:\Users\Wiemann\Desktop\Büro\Dreamweaver\Dreamweaver 2023\03 Maerz\Service\Service_Internet\S_Fiat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200000" cy="404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00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068338"/>
              </p:ext>
            </p:extLst>
          </p:nvPr>
        </p:nvGraphicFramePr>
        <p:xfrm>
          <a:off x="900113" y="5229200"/>
          <a:ext cx="7740000" cy="16127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Scheibenreparatur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ttig\Desktop\06_Juni\Service\Service_Internet\S_Ford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7920000" cy="30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695485"/>
              </p:ext>
            </p:extLst>
          </p:nvPr>
        </p:nvGraphicFramePr>
        <p:xfrm>
          <a:off x="900113" y="5229200"/>
          <a:ext cx="7740000" cy="16127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Thule Dachbox Force XT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€ 643,00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Anhängevorrichtung, für Focus Turnier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Dashcam 380 GWX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5122" name="Picture 2" descr="C:\Users\Wittig\Desktop\06_Juni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22537"/>
            <a:ext cx="7920000" cy="297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98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8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Ölwechsel inkl.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3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" y="889000"/>
            <a:ext cx="7920000" cy="29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1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6907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Product Line  2 wiederaufbereitete 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2\10 Oktober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4063"/>
            <a:ext cx="7920000" cy="248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5406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ttig\Desktop\06_Juni\Service\Service_Internet\S_Hyunda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09363"/>
            <a:ext cx="4752000" cy="399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Jaguar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3431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3\03 Maerz\Service\Service_Internet\S_Jaguar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4" y="924446"/>
            <a:ext cx="7920000" cy="314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63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35866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3\05 Mai\Service\Service_Internet\S_Alf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34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78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1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1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3\03 Maerz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94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779561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Renegade, Compass,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5" name="Picture 3" descr="C:\Users\Wiemann\Desktop\Büro\Dreamweaver\Dreamweaver 2023\03 Maerz\Service\Service_Internet\S_Jeep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5846"/>
            <a:ext cx="7704000" cy="422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42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Kia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821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Picture 2" descr="C:\Users\Wittig\Desktop\06_Juni\Service\Service_Internet\S_K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0071"/>
            <a:ext cx="7308000" cy="404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353634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€ 35,- Service-Gutschein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8194" name="Picture 2" descr="C:\Users\Wittig\Desktop\06_Juni\Service\Service_Internet\S_K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5" y="835843"/>
            <a:ext cx="4824000" cy="419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31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82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5+ für Fz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1" name="Picture 3" descr="C:\Users\Wittig\Desktop\06_Juni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4" y="912283"/>
            <a:ext cx="5004000" cy="397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Mazda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93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64250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Cabrio-Check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6 Juni\Service\Service_Internet\S_Maz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06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6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656628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 bei Kauf von 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ttig\Desktop\06_Juni\Service\Service_Internet\S_Alf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9"/>
            <a:ext cx="7920000" cy="358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30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38434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1883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ttig\Desktop\06_Juni\Service\Service_Internet\S_Mercede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050"/>
            <a:ext cx="7920000" cy="324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28858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Family-Paket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€ 960,- bis  € 1.198,-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5" name="Picture 1" descr="C:\Users\Wiemann\Desktop\Büro\Dreamweaver\Dreamweaver 2023\02 Februar\Service\Service_Internet\S_Nissa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23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3322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€ 695,- bis € 807,-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3\05 Mai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3398"/>
            <a:ext cx="5724000" cy="395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Fahrradträger-Paket mit kostenlosem Pflegeset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€ 770,- bis € 1.082,-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3\02 Februar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6768000" cy="393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€ 94,- bis € 199,-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3\02 Februar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44" y="916097"/>
            <a:ext cx="5400000" cy="39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€ 125,- bis € 182,-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3\02 Februar\Service\Service_Internet\S_Nissa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5587"/>
            <a:ext cx="5796000" cy="404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50" name="Picture 2" descr="C:\Users\Wiemann\Desktop\Büro\Dreamweaver\Dreamweaver 2023\03 Maerz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552119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Jahre, Bremsbeläge vorn, inklusive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3\05 Mai\Service\Service_Internet\S_Opel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02" y="892052"/>
            <a:ext cx="7920000" cy="404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55211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" name="Picture 2" descr="C:\Users\Wiemann\Desktop\Büro\Dreamweaver\Dreamweaver 2023\03 Maerz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85" y="908051"/>
            <a:ext cx="7920000" cy="255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55211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Corsa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22" name="Picture 2" descr="C:\Users\Wiemann\Desktop\Büro\Dreamweaver\Dreamweaver 2023\03 Maerz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35" y="908050"/>
            <a:ext cx="7920000" cy="307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911367"/>
              </p:ext>
            </p:extLst>
          </p:nvPr>
        </p:nvGraphicFramePr>
        <p:xfrm>
          <a:off x="900113" y="5229200"/>
          <a:ext cx="7740000" cy="168475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46" name="Picture 2" descr="C:\Users\Wiemann\Desktop\Büro\Dreamweaver\Dreamweaver 2023\03 Maerz\Service\Service_Internet\S_Opel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72" y="929010"/>
            <a:ext cx="7920000" cy="353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596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2616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Klimaanlagenreinigung inklusive Pollenfilter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794" name="Picture 2" descr="C:\Users\Wiemann\Desktop\Büro\Dreamweaver\Dreamweaver 2023\03 Maerz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72" y="928638"/>
            <a:ext cx="7920000" cy="382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13011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für 207, 208 inklusive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4818" name="Picture 2" descr="C:\Users\Wiemann\Desktop\Büro\Dreamweaver\Dreamweaver 2023\03 Maerz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49" y="908050"/>
            <a:ext cx="7920000" cy="386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96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987433"/>
              </p:ext>
            </p:extLst>
          </p:nvPr>
        </p:nvGraphicFramePr>
        <p:xfrm>
          <a:off x="900113" y="5229200"/>
          <a:ext cx="7740000" cy="168475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Klimaanlage-Check inklusive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5842" name="Picture 2" descr="C:\Users\Wiemann\Desktop\Büro\Dreamweaver\Dreamweaver 2023\03 Maerz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5587"/>
            <a:ext cx="7920000" cy="392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38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1956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ttig\Desktop\06_Juni\Service\Service_Internet\S_Renaul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53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1100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 Sommer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ttig\Desktop\06_Juni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3175"/>
            <a:ext cx="5256000" cy="412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8914" name="Picture 2" descr="C:\Users\Wiemann\Desktop\Büro\Dreamweaver\Dreamweaver 2023\03 Maerz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34" y="935087"/>
            <a:ext cx="7920000" cy="409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538336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Austauschteile mit 68 % Ersparnis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6 Jun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8614"/>
            <a:ext cx="7920000" cy="39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29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45705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7410" name="Picture 2" descr="C:\Users\Wittig\Desktop\06_Juni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9"/>
            <a:ext cx="4068000" cy="436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15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8434" name="Picture 2" descr="C:\Users\Wittig\Desktop\06_Juni\Service\Service_Internet\S_Skoda_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4212000" cy="413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Autokühlbox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9458" name="Picture 2" descr="C:\Users\Wittig\Desktop\06_Juni\Service\Service_Internet\S_Skod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15" y="914922"/>
            <a:ext cx="7920000" cy="212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46619"/>
              </p:ext>
            </p:extLst>
          </p:nvPr>
        </p:nvGraphicFramePr>
        <p:xfrm>
          <a:off x="900113" y="5229200"/>
          <a:ext cx="7740000" cy="6404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Dachbox, Silber-Grau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€ 625,00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Dachbox, Schwarz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679,00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0482" name="Picture 2" descr="C:\Users\Wittig\Desktop\06_Juni\Service\Service_Internet\S_Skod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27" y="908050"/>
            <a:ext cx="7920000" cy="221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3 Maerz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678"/>
            <a:ext cx="7920000" cy="26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 Holder Entertainment-Paket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1506" name="Picture 2" descr="C:\Users\Wittig\Desktop\06_Juni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43" y="908051"/>
            <a:ext cx="7920000" cy="251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Displayreiniger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2530" name="Picture 2" descr="C:\Users\Wittig\Desktop\06_Juni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40" y="938784"/>
            <a:ext cx="7920000" cy="411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961191"/>
              </p:ext>
            </p:extLst>
          </p:nvPr>
        </p:nvGraphicFramePr>
        <p:xfrm>
          <a:off x="900113" y="5229200"/>
          <a:ext cx="7740000" cy="6404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Sonnenschutz-Set, für Scala oder Kamiq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3554" name="Picture 2" descr="C:\Users\Wittig\Desktop\06_Juni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556549"/>
            <a:ext cx="7920000" cy="216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25267"/>
              </p:ext>
            </p:extLst>
          </p:nvPr>
        </p:nvGraphicFramePr>
        <p:xfrm>
          <a:off x="900113" y="5229200"/>
          <a:ext cx="7740000" cy="95480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Sicherheitszubehör,Verbandstasche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€ 13,90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Warndreieck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Warnweste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4579" name="Picture 3" descr="C:\Users\Wittig\Desktop\06_Juni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575"/>
            <a:ext cx="7920000" cy="336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4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Semperit Comfort-Life 2, für Citigo, Fabia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5602" name="Picture 2" descr="C:\Users\Wittig\Desktop\06_Juni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11" y="925587"/>
            <a:ext cx="7920000" cy="271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Fulda </a:t>
                      </a:r>
                      <a:r>
                        <a:rPr lang="en-US" sz="1000" b="0" i="0" u="none" strike="noStrike" dirty="0" err="1">
                          <a:effectLst/>
                          <a:latin typeface="Arial"/>
                        </a:rPr>
                        <a:t>EcoControl</a:t>
                      </a:r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  HP 2, </a:t>
                      </a:r>
                      <a:r>
                        <a:rPr lang="en-US" sz="1000" b="0" i="0" u="none" strike="noStrike" dirty="0" err="1">
                          <a:effectLst/>
                          <a:latin typeface="Arial"/>
                        </a:rPr>
                        <a:t>für</a:t>
                      </a:r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 Fabia, Rapid, </a:t>
                      </a:r>
                      <a:r>
                        <a:rPr lang="en-US" sz="1000" b="0" i="0" u="none" strike="noStrike" dirty="0" err="1">
                          <a:effectLst/>
                          <a:latin typeface="Arial"/>
                        </a:rPr>
                        <a:t>Roomster</a:t>
                      </a:r>
                      <a:endParaRPr lang="en-US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6626" name="Picture 2" descr="C:\Users\Wittig\Desktop\06_Juni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1292"/>
            <a:ext cx="7920000" cy="317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Dunlop Sport BluResponse, für Octavia, Yeti, Superb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7650" name="Picture 2" descr="C:\Users\Wittig\Desktop\06_Juni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32" y="908050"/>
            <a:ext cx="7920000" cy="317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b="0" i="0" u="none" strike="noStrike">
                          <a:effectLst/>
                          <a:latin typeface="Arial"/>
                        </a:rPr>
                        <a:t>Pirelli Cinturato P7, für Karoq, Superb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8674" name="Picture 2" descr="C:\Users\Wittig\Desktop\06_Juni\Service\Service_Internet\S_Skoda_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64419"/>
            <a:ext cx="7920000" cy="323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Dunlop Sport BluResponse, für Karoq, Superb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9698" name="Picture 2" descr="C:\Users\Wittig\Desktop\06_Juni\Service\Service_Internet\S_Skoda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921767"/>
            <a:ext cx="7920000" cy="276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069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000" b="0" i="0" u="none" strike="noStrike">
                          <a:effectLst/>
                          <a:latin typeface="Arial"/>
                        </a:rPr>
                        <a:t>Bridgestone Turanza T005, für Octavia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0722" name="Picture 2" descr="C:\Users\Wittig\Desktop\06_Juni\Service\Service_Internet\S_Skoda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687"/>
            <a:ext cx="7920000" cy="252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1643</Words>
  <Application>Microsoft Office PowerPoint</Application>
  <PresentationFormat>Bildschirmpräsentation (4:3)</PresentationFormat>
  <Paragraphs>1087</Paragraphs>
  <Slides>123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123</vt:i4>
      </vt:variant>
    </vt:vector>
  </HeadingPairs>
  <TitlesOfParts>
    <vt:vector size="124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Wittig</cp:lastModifiedBy>
  <cp:revision>911</cp:revision>
  <dcterms:created xsi:type="dcterms:W3CDTF">2019-01-31T14:56:12Z</dcterms:created>
  <dcterms:modified xsi:type="dcterms:W3CDTF">2023-06-30T14:41:24Z</dcterms:modified>
</cp:coreProperties>
</file>