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353" r:id="rId2"/>
    <p:sldId id="826" r:id="rId3"/>
    <p:sldId id="727" r:id="rId4"/>
    <p:sldId id="982" r:id="rId5"/>
    <p:sldId id="983" r:id="rId6"/>
    <p:sldId id="900" r:id="rId7"/>
    <p:sldId id="901" r:id="rId8"/>
    <p:sldId id="789" r:id="rId9"/>
    <p:sldId id="790" r:id="rId10"/>
    <p:sldId id="726" r:id="rId11"/>
    <p:sldId id="262" r:id="rId12"/>
    <p:sldId id="568" r:id="rId13"/>
    <p:sldId id="702" r:id="rId14"/>
    <p:sldId id="356" r:id="rId15"/>
    <p:sldId id="570" r:id="rId16"/>
    <p:sldId id="842" r:id="rId17"/>
    <p:sldId id="939" r:id="rId18"/>
    <p:sldId id="940" r:id="rId19"/>
    <p:sldId id="883" r:id="rId20"/>
    <p:sldId id="884" r:id="rId21"/>
    <p:sldId id="848" r:id="rId22"/>
    <p:sldId id="358" r:id="rId23"/>
    <p:sldId id="794" r:id="rId24"/>
    <p:sldId id="944" r:id="rId25"/>
    <p:sldId id="945" r:id="rId26"/>
    <p:sldId id="797" r:id="rId27"/>
    <p:sldId id="946" r:id="rId28"/>
    <p:sldId id="831" r:id="rId29"/>
    <p:sldId id="887" r:id="rId30"/>
    <p:sldId id="947" r:id="rId31"/>
    <p:sldId id="948" r:id="rId32"/>
    <p:sldId id="886" r:id="rId33"/>
    <p:sldId id="273" r:id="rId34"/>
    <p:sldId id="972" r:id="rId35"/>
    <p:sldId id="936" r:id="rId36"/>
    <p:sldId id="461" r:id="rId37"/>
    <p:sldId id="361" r:id="rId38"/>
    <p:sldId id="904" r:id="rId39"/>
    <p:sldId id="905" r:id="rId40"/>
    <p:sldId id="906" r:id="rId41"/>
    <p:sldId id="364" r:id="rId42"/>
    <p:sldId id="952" r:id="rId43"/>
    <p:sldId id="951" r:id="rId44"/>
    <p:sldId id="753" r:id="rId45"/>
    <p:sldId id="949" r:id="rId46"/>
    <p:sldId id="851" r:id="rId47"/>
    <p:sldId id="974" r:id="rId48"/>
    <p:sldId id="975" r:id="rId49"/>
    <p:sldId id="973" r:id="rId50"/>
    <p:sldId id="854" r:id="rId51"/>
    <p:sldId id="852" r:id="rId52"/>
    <p:sldId id="853" r:id="rId53"/>
    <p:sldId id="890" r:id="rId54"/>
    <p:sldId id="294" r:id="rId55"/>
    <p:sldId id="295" r:id="rId56"/>
    <p:sldId id="366" r:id="rId57"/>
    <p:sldId id="580" r:id="rId58"/>
    <p:sldId id="607" r:id="rId59"/>
    <p:sldId id="579" r:id="rId60"/>
    <p:sldId id="298" r:id="rId61"/>
    <p:sldId id="891" r:id="rId62"/>
    <p:sldId id="783" r:id="rId63"/>
    <p:sldId id="735" r:id="rId64"/>
    <p:sldId id="710" r:id="rId65"/>
    <p:sldId id="711" r:id="rId66"/>
    <p:sldId id="713" r:id="rId67"/>
    <p:sldId id="367" r:id="rId68"/>
    <p:sldId id="299" r:id="rId69"/>
    <p:sldId id="954" r:id="rId70"/>
    <p:sldId id="955" r:id="rId71"/>
    <p:sldId id="956" r:id="rId72"/>
    <p:sldId id="957" r:id="rId73"/>
    <p:sldId id="368" r:id="rId74"/>
    <p:sldId id="959" r:id="rId75"/>
    <p:sldId id="960" r:id="rId76"/>
    <p:sldId id="961" r:id="rId77"/>
    <p:sldId id="370" r:id="rId78"/>
    <p:sldId id="311" r:id="rId79"/>
    <p:sldId id="963" r:id="rId80"/>
    <p:sldId id="962" r:id="rId81"/>
    <p:sldId id="371" r:id="rId82"/>
    <p:sldId id="318" r:id="rId83"/>
    <p:sldId id="319" r:id="rId84"/>
    <p:sldId id="320" r:id="rId85"/>
    <p:sldId id="321" r:id="rId86"/>
    <p:sldId id="322" r:id="rId87"/>
    <p:sldId id="323" r:id="rId88"/>
    <p:sldId id="373" r:id="rId89"/>
    <p:sldId id="811" r:id="rId90"/>
    <p:sldId id="964" r:id="rId91"/>
    <p:sldId id="965" r:id="rId92"/>
    <p:sldId id="966" r:id="rId93"/>
    <p:sldId id="967" r:id="rId94"/>
    <p:sldId id="968" r:id="rId95"/>
    <p:sldId id="969" r:id="rId96"/>
    <p:sldId id="970" r:id="rId97"/>
    <p:sldId id="976" r:id="rId98"/>
    <p:sldId id="977" r:id="rId99"/>
    <p:sldId id="979" r:id="rId100"/>
    <p:sldId id="978" r:id="rId101"/>
    <p:sldId id="474" r:id="rId102"/>
    <p:sldId id="932" r:id="rId103"/>
    <p:sldId id="931" r:id="rId104"/>
    <p:sldId id="421" r:id="rId105"/>
    <p:sldId id="971" r:id="rId106"/>
    <p:sldId id="980" r:id="rId107"/>
    <p:sldId id="845" r:id="rId108"/>
    <p:sldId id="896" r:id="rId109"/>
    <p:sldId id="985" r:id="rId110"/>
    <p:sldId id="984" r:id="rId111"/>
    <p:sldId id="897" r:id="rId112"/>
    <p:sldId id="898" r:id="rId113"/>
    <p:sldId id="899" r:id="rId114"/>
    <p:sldId id="670" r:id="rId115"/>
    <p:sldId id="650" r:id="rId116"/>
    <p:sldId id="986" r:id="rId117"/>
    <p:sldId id="981" r:id="rId118"/>
    <p:sldId id="938" r:id="rId1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31.05.2023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31.05.2023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auto.suzuki.de/aktionen/wintercheck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volkswagen.de/de.html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lfaromeo.de/mopar/fruehlings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lfaromeo.de/mopar/fruehlings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fruehjah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Mai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M8700  Ultraschall-Marderabwehr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emann\Desktop\Büro\Dreamweaver\Dreamweaver 2023\04 April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7" y="908050"/>
            <a:ext cx="7920000" cy="27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Winter-Check mit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11 November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386"/>
            <a:ext cx="7920000" cy="3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Hundeboxen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4 April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5616000" cy="39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441492"/>
              </p:ext>
            </p:extLst>
          </p:nvPr>
        </p:nvGraphicFramePr>
        <p:xfrm>
          <a:off x="900113" y="5229200"/>
          <a:ext cx="7740000" cy="159713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 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5 Ma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0347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39499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3\04 April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8050"/>
            <a:ext cx="5328000" cy="38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4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96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0" y="908050"/>
            <a:ext cx="7920000" cy="3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 zum Komplettpreis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3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4" y="908050"/>
            <a:ext cx="7920000" cy="251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bei Bestellung im 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3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1" y="908050"/>
            <a:ext cx="7920000" cy="39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Spracherkennung, statt € 269,-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3\05 Ma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53" y="908050"/>
            <a:ext cx="7920000" cy="276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9320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4 April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764704"/>
            <a:ext cx="7920000" cy="312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7009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3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1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908050"/>
            <a:ext cx="7920000" cy="30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17973"/>
            <a:ext cx="7920000" cy="2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50091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3 Maerz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5" y="908051"/>
            <a:ext cx="7920000" cy="30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19113"/>
            <a:ext cx="7920000" cy="38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5" y="943868"/>
            <a:ext cx="7920000" cy="30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3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48158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3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5"/>
            <a:ext cx="7920000" cy="41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1712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3\03 Maerz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90" y="908078"/>
            <a:ext cx="2916000" cy="3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68338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9501"/>
            <a:ext cx="7920000" cy="29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95485"/>
              </p:ext>
            </p:extLst>
          </p:nvPr>
        </p:nvGraphicFramePr>
        <p:xfrm>
          <a:off x="900113" y="5229200"/>
          <a:ext cx="7740000" cy="18173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Wischerblätter vorne, für Focus-C-Max, Kuga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55,00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Activeline Premium Sitzbezug, für Transit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Luftreiniger, für Puma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 descr="C:\Users\Wiemann\Desktop\Büro\Dreamweaver\Dreamweaver 2023\04 April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908050"/>
            <a:ext cx="7920000" cy="30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747027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Economy-Angebote,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€ 244,88 bis € 602,99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3\03 Maerz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508000" cy="40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586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5 Mai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0"/>
            <a:ext cx="7920000" cy="28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iXTRA Service, Komplettpreise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3\03 Maerz\Service\Service_Internet\S_Hyunda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7"/>
            <a:ext cx="6012000" cy="40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431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3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24446"/>
            <a:ext cx="7920000" cy="31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3\03 Maerz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9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67069"/>
              </p:ext>
            </p:extLst>
          </p:nvPr>
        </p:nvGraphicFramePr>
        <p:xfrm>
          <a:off x="900113" y="5229200"/>
          <a:ext cx="7740000" cy="12024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Scheibenwischer-Check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4 April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50" y="901994"/>
            <a:ext cx="6372000" cy="409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4 April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9" y="924859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586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5 Ma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Family-Paket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€ 960,- bis  € 1.198,-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" name="Picture 1" descr="C:\Users\Wiemann\Desktop\Büro\Dreamweaver\Dreamweaver 2023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€ 807,-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5 Ma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398"/>
            <a:ext cx="5724000" cy="39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€ 1.082,-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2 Februa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768000" cy="39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2 Februa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916097"/>
            <a:ext cx="5400000" cy="39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796000" cy="40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Zahnriemen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Bremsbeläge vorn,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2" y="892052"/>
            <a:ext cx="7920000" cy="404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3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3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908050"/>
            <a:ext cx="7920000" cy="3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11367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3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2" y="929010"/>
            <a:ext cx="7920000" cy="35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3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2" y="928638"/>
            <a:ext cx="7920000" cy="38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87433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3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7920000" cy="39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956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 bei Erwerb von Originalzubehör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866" name="Picture 2" descr="C:\Users\Wiemann\Desktop\Büro\Dreamweaver\Dreamweaver 2023\03 Maerz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9" y="908050"/>
            <a:ext cx="7920000" cy="38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12 Dezember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2" y="914428"/>
            <a:ext cx="5112000" cy="4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5034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€ 50,- Gutschein bei Anmeldung bei My Renault App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7890" name="Picture 2" descr="C:\Users\Wiemann\Desktop\Büro\Dreamweaver\Dreamweaver 2023\03 Maerz\Service\Service_Internet\S_Renaul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3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4" y="935087"/>
            <a:ext cx="7920000" cy="40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3\03 Maerz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796000" cy="39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669813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für Anhängekupplung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3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8" y="908050"/>
            <a:ext cx="792000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3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897409"/>
            <a:ext cx="7920000" cy="24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3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28266"/>
            <a:ext cx="7920000" cy="26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3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6216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3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820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Komfortpaket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4 April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9"/>
            <a:ext cx="7920000" cy="248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Fußstütze Lounge Step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4 April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50"/>
            <a:ext cx="7920000" cy="25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5614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Textilfußmatten-Set Premium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5" name="Picture 3" descr="C:\Users\Wiemann\Desktop\Büro\Dreamweaver\Dreamweaver 2023\04 April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1536</Words>
  <Application>Microsoft Office PowerPoint</Application>
  <PresentationFormat>Bildschirmpräsentation (4:3)</PresentationFormat>
  <Paragraphs>1003</Paragraphs>
  <Slides>118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118</vt:i4>
      </vt:variant>
    </vt:vector>
  </HeadingPairs>
  <TitlesOfParts>
    <vt:vector size="119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891</cp:revision>
  <dcterms:created xsi:type="dcterms:W3CDTF">2019-01-31T14:56:12Z</dcterms:created>
  <dcterms:modified xsi:type="dcterms:W3CDTF">2023-05-31T14:03:42Z</dcterms:modified>
</cp:coreProperties>
</file>