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7"/>
  </p:notesMasterIdLst>
  <p:sldIdLst>
    <p:sldId id="353" r:id="rId2"/>
    <p:sldId id="826" r:id="rId3"/>
    <p:sldId id="727" r:id="rId4"/>
    <p:sldId id="900" r:id="rId5"/>
    <p:sldId id="901" r:id="rId6"/>
    <p:sldId id="789" r:id="rId7"/>
    <p:sldId id="790" r:id="rId8"/>
    <p:sldId id="726" r:id="rId9"/>
    <p:sldId id="262" r:id="rId10"/>
    <p:sldId id="568" r:id="rId11"/>
    <p:sldId id="702" r:id="rId12"/>
    <p:sldId id="356" r:id="rId13"/>
    <p:sldId id="570" r:id="rId14"/>
    <p:sldId id="842" r:id="rId15"/>
    <p:sldId id="939" r:id="rId16"/>
    <p:sldId id="940" r:id="rId17"/>
    <p:sldId id="941" r:id="rId18"/>
    <p:sldId id="883" r:id="rId19"/>
    <p:sldId id="884" r:id="rId20"/>
    <p:sldId id="935" r:id="rId21"/>
    <p:sldId id="942" r:id="rId22"/>
    <p:sldId id="848" r:id="rId23"/>
    <p:sldId id="358" r:id="rId24"/>
    <p:sldId id="794" r:id="rId25"/>
    <p:sldId id="943" r:id="rId26"/>
    <p:sldId id="944" r:id="rId27"/>
    <p:sldId id="945" r:id="rId28"/>
    <p:sldId id="797" r:id="rId29"/>
    <p:sldId id="946" r:id="rId30"/>
    <p:sldId id="831" r:id="rId31"/>
    <p:sldId id="887" r:id="rId32"/>
    <p:sldId id="888" r:id="rId33"/>
    <p:sldId id="947" r:id="rId34"/>
    <p:sldId id="948" r:id="rId35"/>
    <p:sldId id="886" r:id="rId36"/>
    <p:sldId id="273" r:id="rId37"/>
    <p:sldId id="936" r:id="rId38"/>
    <p:sldId id="461" r:id="rId39"/>
    <p:sldId id="361" r:id="rId40"/>
    <p:sldId id="904" r:id="rId41"/>
    <p:sldId id="905" r:id="rId42"/>
    <p:sldId id="906" r:id="rId43"/>
    <p:sldId id="364" r:id="rId44"/>
    <p:sldId id="952" r:id="rId45"/>
    <p:sldId id="951" r:id="rId46"/>
    <p:sldId id="953" r:id="rId47"/>
    <p:sldId id="753" r:id="rId48"/>
    <p:sldId id="949" r:id="rId49"/>
    <p:sldId id="851" r:id="rId50"/>
    <p:sldId id="854" r:id="rId51"/>
    <p:sldId id="852" r:id="rId52"/>
    <p:sldId id="853" r:id="rId53"/>
    <p:sldId id="890" r:id="rId54"/>
    <p:sldId id="294" r:id="rId55"/>
    <p:sldId id="295" r:id="rId56"/>
    <p:sldId id="366" r:id="rId57"/>
    <p:sldId id="580" r:id="rId58"/>
    <p:sldId id="607" r:id="rId59"/>
    <p:sldId id="579" r:id="rId60"/>
    <p:sldId id="298" r:id="rId61"/>
    <p:sldId id="891" r:id="rId62"/>
    <p:sldId id="783" r:id="rId63"/>
    <p:sldId id="735" r:id="rId64"/>
    <p:sldId id="710" r:id="rId65"/>
    <p:sldId id="711" r:id="rId66"/>
    <p:sldId id="713" r:id="rId67"/>
    <p:sldId id="367" r:id="rId68"/>
    <p:sldId id="299" r:id="rId69"/>
    <p:sldId id="954" r:id="rId70"/>
    <p:sldId id="955" r:id="rId71"/>
    <p:sldId id="956" r:id="rId72"/>
    <p:sldId id="957" r:id="rId73"/>
    <p:sldId id="368" r:id="rId74"/>
    <p:sldId id="958" r:id="rId75"/>
    <p:sldId id="959" r:id="rId76"/>
    <p:sldId id="960" r:id="rId77"/>
    <p:sldId id="961" r:id="rId78"/>
    <p:sldId id="370" r:id="rId79"/>
    <p:sldId id="311" r:id="rId80"/>
    <p:sldId id="963" r:id="rId81"/>
    <p:sldId id="962" r:id="rId82"/>
    <p:sldId id="371" r:id="rId83"/>
    <p:sldId id="318" r:id="rId84"/>
    <p:sldId id="319" r:id="rId85"/>
    <p:sldId id="320" r:id="rId86"/>
    <p:sldId id="321" r:id="rId87"/>
    <p:sldId id="322" r:id="rId88"/>
    <p:sldId id="323" r:id="rId89"/>
    <p:sldId id="373" r:id="rId90"/>
    <p:sldId id="811" r:id="rId91"/>
    <p:sldId id="964" r:id="rId92"/>
    <p:sldId id="965" r:id="rId93"/>
    <p:sldId id="966" r:id="rId94"/>
    <p:sldId id="967" r:id="rId95"/>
    <p:sldId id="968" r:id="rId96"/>
    <p:sldId id="969" r:id="rId97"/>
    <p:sldId id="970" r:id="rId98"/>
    <p:sldId id="474" r:id="rId99"/>
    <p:sldId id="932" r:id="rId100"/>
    <p:sldId id="933" r:id="rId101"/>
    <p:sldId id="931" r:id="rId102"/>
    <p:sldId id="421" r:id="rId103"/>
    <p:sldId id="971" r:id="rId104"/>
    <p:sldId id="877" r:id="rId105"/>
    <p:sldId id="845" r:id="rId106"/>
    <p:sldId id="896" r:id="rId107"/>
    <p:sldId id="861" r:id="rId108"/>
    <p:sldId id="825" r:id="rId109"/>
    <p:sldId id="719" r:id="rId110"/>
    <p:sldId id="897" r:id="rId111"/>
    <p:sldId id="898" r:id="rId112"/>
    <p:sldId id="899" r:id="rId113"/>
    <p:sldId id="670" r:id="rId114"/>
    <p:sldId id="650" r:id="rId115"/>
    <p:sldId id="938" r:id="rId11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9542" autoAdjust="0"/>
  </p:normalViewPr>
  <p:slideViewPr>
    <p:cSldViewPr>
      <p:cViewPr>
        <p:scale>
          <a:sx n="100" d="100"/>
          <a:sy n="100" d="100"/>
        </p:scale>
        <p:origin x="-1968" y="-450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01.04.2023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01.04.2023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01.04.2023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01.04.2023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01.04.2023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01.04.2023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01.04.2023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01.04.2023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01.04.2023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01.04.2023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01.04.2023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01.04.2023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01.04.2023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mw.de/de/topics/service-zubehoer/original-bmwteile/original-bmw-teile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toyota.de/zubehoer-service/angebote-tipps/sommer-oelservice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toyota.de/zubehoer-service/angebote-tipps/herbstkampagne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toyota.de/zubehoer-service/angebote-tipps/herbstkampagne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toyota.de/zubehoer-service/dna-diebstahlschutz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toyota.de/zubehoer-service/angebote-tipps/herbstkampagne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bmw.de/de/topics/service-zubehoer/original-bmw-zubehoer/bmw-raeder-reifen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volkswagen.de/de/angebote-und-produkte/zubehoer-und-serviceangebote.html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citroen.de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citroen.de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dsautomobiles.de/mein-ds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dsautomobiles.de/mein-ds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sautomobiles.de/mein-ds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sautomobiles.de/mein-ds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dsautomobiles.de/mein-ds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dsautomobiles.de/mein-ds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alfaromeo.de/mopar/ersatzteile/gebrauchte-originalaustauschteile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fiat.de/mopar/komplettpreis-angebote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fiat.de/mopar/komplettpreis-angebote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fiat.de/mopar/komplettpreis-angebote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fiat.de/mopar/komplettpreis-angebote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ford.de/service/service-und-reparatur/aktionen-angebote/saison-check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ford.de/service/service-und-reparatur/wartung/ford-economy-service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ford.de/service/service-und-reparatur/reparaturen/bremsen#par-box-generalParsys-box_1135328575-generalParsys-box_cc9e-generalParsys-tabs_7a3-0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hyundai.de/service-zubehoer/hyundai-service/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jaguar.de/service-und-zubehor/saisonale-angebote/fruehling.html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cloud.fca.mopar.eu/de-winter-accessories23/LP?MARKET=3110&amp;BRAND=JEEP&amp;SOURCE=moc_public&amp;campaignid=SFMC-AS4266_MAT-14866_wintertyrespl2022_JEEP_040123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cloud.fca.mopar.eu/de-winter-accessories23/LP?MARKET=3110&amp;BRAND=JEEP&amp;SOURCE=moc_public&amp;campaignid=SFMC-AS4266_MAT-14866_wintertyrespl2022_JEEP_040123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cloud.fca.mopar.eu/de-winter-accessories23/LP?MARKET=3110&amp;BRAND=JEEP&amp;SOURCE=moc_public&amp;campaignid=SFMC-AS4266_MAT-14866_wintertyrespl2022_JEEP_040123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mazda.de/service-zubehoer/service/fahrzeug-checks/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mercedes-benz.de/passengercars/services-accessories/latest-offers/stage.module.html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udi.de/de/brand/de/service-zubehoer/reparatur-und-service/instandhaltung.html#layer=/de/brand/de/service-zubehoer/reparatur-und-service/instandhaltung/carcheck.html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service-zubehoer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skoda-auto.de/service/aktion-fruehjahr-2023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skoda-auto.de/service/aktion-fruehjahr-2023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skoda-auto.de/service/aktion-fruehjahr-2023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skoda-auto.de/service/aktion-fruehjahr-2023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skoda-auto.de/service/aktion-fruehjahr-2023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skoda-auto.de/service/aktion-fruehjahr-2023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auto.suzuki.de/aktionen/wintercheck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</a:t>
            </a:r>
            <a:r>
              <a:rPr lang="de-DE" sz="2400" b="1" smtClean="0">
                <a:latin typeface="Arial" pitchFamily="34" charset="0"/>
                <a:cs typeface="Arial" pitchFamily="34" charset="0"/>
              </a:rPr>
              <a:t>Fabrikate </a:t>
            </a:r>
            <a:br>
              <a:rPr lang="de-DE" sz="2400" b="1" smtClean="0">
                <a:latin typeface="Arial" pitchFamily="34" charset="0"/>
                <a:cs typeface="Arial" pitchFamily="34" charset="0"/>
              </a:rPr>
            </a:br>
            <a:r>
              <a:rPr lang="de-DE" sz="2400" b="1" smtClean="0">
                <a:latin typeface="Arial" pitchFamily="34" charset="0"/>
                <a:cs typeface="Arial" pitchFamily="34" charset="0"/>
              </a:rPr>
              <a:t>März 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2023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4167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11 November\Service\Service_Internet\S_Suzuk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91" y="865288"/>
            <a:ext cx="7920000" cy="268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25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26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1082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Reifenreparaturset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Sterilset &amp; Notfalltaschen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3\01 Januar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102"/>
            <a:ext cx="5256000" cy="398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139484"/>
              </p:ext>
            </p:extLst>
          </p:nvPr>
        </p:nvGraphicFramePr>
        <p:xfrm>
          <a:off x="900113" y="5229200"/>
          <a:ext cx="7740000" cy="14070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 10+ für Fahrzeuge ab 10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 10+ für Fahrzeuge ab 10 Jahre, inklusive Mobilitätsgarantie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99,00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7106" name="Picture 2" descr="C:\Users\Wiemann\Desktop\Büro\Dreamweaver\Dreamweaver 2023\03 Maerz\Service\Service_Internet\S_Toyot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353471" cy="39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03478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68162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Uniblade-Wischerblätter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3\01 Januar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704000" cy="279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70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778301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Räderwechsel-Service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8130" name="Picture 2" descr="C:\Users\Wiemann\Desktop\Büro\Dreamweaver\Dreamweaver 2023\03 Maerz\Service\Service_Internet\S_Toyot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3472"/>
            <a:ext cx="6372000" cy="395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44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32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Jahresinspektion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259,00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9154" name="Picture 2" descr="C:\Users\Wiemann\Desktop\Büro\Dreamweaver\Dreamweaver 2023\03 Maerz\Service\Service_Internet\S_Toyot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931299"/>
            <a:ext cx="7452000" cy="384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4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090136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3\02 Februar\Service\Service_Internet\S_Toyot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01" y="903115"/>
            <a:ext cx="7920000" cy="267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63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512221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5 Mai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524000" cy="40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80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835933"/>
              </p:ext>
            </p:extLst>
          </p:nvPr>
        </p:nvGraphicFramePr>
        <p:xfrm>
          <a:off x="900113" y="5229200"/>
          <a:ext cx="7740000" cy="13162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Bremsbelag-Wechsel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3010" name="Picture 2" descr="C:\Users\Wiemann\Desktop\Büro\Dreamweaver\Dreamweaver 2022\10 Oktober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70" y="835843"/>
            <a:ext cx="4680000" cy="41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0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7 Juli\Service\Service_Internet\S_BMW_3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emann\Desktop\Büro\Dreamweaver\Dreamweaver 2023\03 Maerz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41605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2\09 September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7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91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3790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2\09 September\Service\Service_Internet\S_Toyot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92" y="925987"/>
            <a:ext cx="5904000" cy="400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10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946615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Kartenaktualisierung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5058" name="Picture 2" descr="C:\Users\Wiemann\Desktop\Büro\Dreamweaver\Dreamweaver 2022\10 Oktober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87" y="922548"/>
            <a:ext cx="5544000" cy="405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04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972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Jahre, mit Preisvorteilen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12 Dezember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58" y="895113"/>
            <a:ext cx="7200000" cy="393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921993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€ 150,- Cashback bei Kauf inkl. Verbau einer Anhängerzugvorrichtung oder Fahrradträgers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3\02 Februa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81" y="894334"/>
            <a:ext cx="7920000" cy="341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96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27009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Frontflachbalkenwischer von Eurorepar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" name="Picture 2" descr="C:\Users\Wiemann\Desktop\Büro\Dreamweaver\Dreamweaver 2023\03 Maerz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81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6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26566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074" name="Picture 2" descr="C:\Users\Wiemann\Desktop\Büro\Dreamweaver\Dreamweaver 2023\03 Maerz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74" y="908050"/>
            <a:ext cx="7920000" cy="30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52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52215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C3, C3 Picasso, Berlingo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098" name="Picture 2" descr="C:\Users\Wiemann\Desktop\Büro\Dreamweaver\Dreamweaver 2023\03 Maerz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16" y="917973"/>
            <a:ext cx="7920000" cy="291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37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750091"/>
              </p:ext>
            </p:extLst>
          </p:nvPr>
        </p:nvGraphicFramePr>
        <p:xfrm>
          <a:off x="900113" y="5229200"/>
          <a:ext cx="7740000" cy="158874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5122" name="Picture 2" descr="C:\Users\Wiemann\Desktop\Büro\Dreamweaver\Dreamweaver 2023\03 Maerz\Service\Service_Internet\S_Citroen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05" y="908051"/>
            <a:ext cx="7920000" cy="307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84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82624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Advantage Service-Pakete für Fahrzeuge ab 3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146" name="Picture 2" descr="C:\Users\Wiemann\Desktop\Büro\Dreamweaver\Dreamweaver 2023\03 Maerz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386"/>
            <a:ext cx="6156000" cy="401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0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80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56719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/ 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€ 300,- ADAC-Mitgliedsvorteil für Zubehör oder Service-Verträge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7170" name="Picture 2" descr="C:\Users\Wiemann\Desktop\Büro\Dreamweaver\Dreamweaver 2023\03 Maerz\Service\Service_Internet\S_Dac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10" y="908050"/>
            <a:ext cx="7920000" cy="283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66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92807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091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02196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Bremsen-Service mit € 60,-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8194" name="Picture 2" descr="C:\Users\Wiemann\Desktop\Büro\Dreamweaver\Dreamweaver 2023\03 Maerz\Service\Service_Internet\S_Daci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4353"/>
            <a:ext cx="6444000" cy="376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68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165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12 Dezember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2"/>
            <a:ext cx="7920000" cy="29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10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26498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Frontflachbalkenwischer von Eurorepar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9218" name="Picture 2" descr="C:\Users\Wiemann\Desktop\Büro\Dreamweaver\Dreamweaver 2023\03 Maerz\Service\Service_Internet\S_D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75" y="943868"/>
            <a:ext cx="7920000" cy="301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5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10014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Frontflachbalkenwischer von Eurorepar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9218" name="Picture 2" descr="C:\Users\Wiemann\Desktop\Büro\Dreamweaver\Dreamweaver 2023\03 Maerz\Service\Service_Internet\S_D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75" y="943868"/>
            <a:ext cx="7920000" cy="301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25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45991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0243" name="Picture 3" descr="C:\Users\Wiemann\Desktop\Büro\Dreamweaver\Dreamweaver 2023\03 Maerz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34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20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78814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DS3 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3314" name="Picture 2" descr="C:\Users\Wiemann\Desktop\Büro\Dreamweaver\Dreamweaver 2023\03 Maerz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66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96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548158"/>
              </p:ext>
            </p:extLst>
          </p:nvPr>
        </p:nvGraphicFramePr>
        <p:xfrm>
          <a:off x="900113" y="5229200"/>
          <a:ext cx="7740000" cy="168475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4338" name="Picture 2" descr="C:\Users\Wiemann\Desktop\Büro\Dreamweaver\Dreamweaver 2023\03 Maerz\Service\Service_Internet\S_DS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525"/>
            <a:ext cx="7920000" cy="415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5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17123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6386" name="Picture 2" descr="C:\Users\Wiemann\Desktop\Büro\Dreamweaver\Dreamweaver 2023\03 Maerz\Service\Service_Internet\S_DS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90" y="908078"/>
            <a:ext cx="2916000" cy="394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39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8748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10 Oktober\Service\Service_Internet\S_Alf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09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85340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Fz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C:\Users\Wiemann\Desktop\Büro\Dreamweaver\Dreamweaver 2023\01 Januar\Service\Service_Internet\S_Fia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74" y="908050"/>
            <a:ext cx="7920000" cy="378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23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97016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Frontflachbalkenwischer von Eurorepar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8434" name="Picture 2" descr="C:\Users\Wiemann\Desktop\Büro\Dreamweaver\Dreamweaver 2023\03 Maerz\Service\Service_Internet\S_Fi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90" y="926356"/>
            <a:ext cx="7920000" cy="337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83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17867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9458" name="Picture 2" descr="C:\Users\Wiemann\Desktop\Büro\Dreamweaver\Dreamweaver 2023\03 Maerz\Service\Service_Internet\S_Fi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06" y="908050"/>
            <a:ext cx="7920000" cy="38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00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17867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Tipo, 500L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0482" name="Picture 2" descr="C:\Users\Wiemann\Desktop\Büro\Dreamweaver\Dreamweaver 2023\03 Maerz\Service\Service_Internet\S_Fiat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200000" cy="404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00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8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06029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2\10 Oktober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64" y="885873"/>
            <a:ext cx="7920000" cy="318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78875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Ölwechsel inkl.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3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85" y="889000"/>
            <a:ext cx="7920000" cy="29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71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747027"/>
              </p:ext>
            </p:extLst>
          </p:nvPr>
        </p:nvGraphicFramePr>
        <p:xfrm>
          <a:off x="900113" y="5248210"/>
          <a:ext cx="7740000" cy="163717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Economy-Angebote,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€ 124,51,- bis € 168,35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7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Bremsscheiben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und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€ 244,88 bis € 602,99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7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Bremsflüssigkeitswechsel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09 Septembe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5577"/>
            <a:ext cx="7920000" cy="245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68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69079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Product Line  2 wiederaufbereitete 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2\10 Oktober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4063"/>
            <a:ext cx="7920000" cy="248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406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3\03 Maerz\Service\Service_Internet\S_Hyunda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5508000" cy="409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4069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iXTRA Service, Komplettpreise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2530" name="Picture 2" descr="C:\Users\Wiemann\Desktop\Büro\Dreamweaver\Dreamweaver 2023\03 Maerz\Service\Service_Internet\S_Hyundai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77"/>
            <a:ext cx="6012000" cy="406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Jaguar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3431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Jaguar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6626" name="Picture 2" descr="C:\Users\Wiemann\Desktop\Büro\Dreamweaver\Dreamweaver 2023\03 Maerz\Service\Service_Internet\S_Jagua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24" y="924446"/>
            <a:ext cx="7920000" cy="314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63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1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33844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Frontflachbalkenwischer von Eurorepar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4578" name="Picture 2" descr="C:\Users\Wiemann\Desktop\Büro\Dreamweaver\Dreamweaver 2023\03 Maerz\Service\Service_Internet\S_Jeep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0"/>
            <a:ext cx="7236000" cy="402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90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15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5602" name="Picture 2" descr="C:\Users\Wiemann\Desktop\Büro\Dreamweaver\Dreamweaver 2023\03 Maerz\Service\Service_Internet\S_Jeep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94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52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779561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Renegade, Compass,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3555" name="Picture 3" descr="C:\Users\Wiemann\Desktop\Büro\Dreamweaver\Dreamweaver 2023\03 Maerz\Service\Service_Internet\S_Jeep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5846"/>
            <a:ext cx="7704000" cy="422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42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Mazda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66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596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4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642509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Cabrio-Check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6 Juni\Service\Service_Internet\S_Maz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06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63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97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38434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Service-Vorteilsprogramm, 20 % Rabatt auf ausgewählte Werkstattleistungen, Anmeldung auf Mercedes me erforderlich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98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18832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9 September\Service\Service_Internet\S_Mercedes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19" y="925464"/>
            <a:ext cx="7920000" cy="348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7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Mini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75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10 Oktober\Service\Service_Internet\S_Min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6" y="908051"/>
            <a:ext cx="4752000" cy="36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7608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Mitsubishi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Car-Check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12 Dezember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62" y="914428"/>
            <a:ext cx="5112000" cy="401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 bei Kauf von 4 Winterkompletträdern auch für die Serienbereifung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9 September\Service\Service_Internet\S_Mitsubish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07" y="908079"/>
            <a:ext cx="5904000" cy="402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0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28858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Family-Paket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€ 960,- bis  € 1.198,-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5" name="Picture 1" descr="C:\Users\Wiemann\Desktop\Büro\Dreamweaver\Dreamweaver 2023\02 Februar\Service\Service_Internet\S_Nissan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23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33220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€ 695,- bis € 770,-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2\10 Oktober\Service\Service_Internet\S_Nissa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6"/>
            <a:ext cx="6084000" cy="395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84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Fahrradträger-Paket mit kostenlosem 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€ 770,- bis € 1.082,-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3\02 Februar\Service\Service_Internet\S_Nissa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6768000" cy="393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€ 94,- bis € 199,-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3\02 Februar\Service\Service_Internet\S_Nissa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44" y="916097"/>
            <a:ext cx="5400000" cy="39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Basis-Paket 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€ 125,- bis € 182,-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3\02 Februar\Service\Service_Internet\S_Nissa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5587"/>
            <a:ext cx="5796000" cy="404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Komplettpreisoffensive für Fahrzeuge älter als 5 Jahre, Zahnriemen für Astra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€ 239,99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0" name="Picture 2" descr="C:\Users\Wiemann\Desktop\Büro\Dreamweaver\Dreamweaver 2023\03 Maerz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400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55211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Frontflachbalkenwischer von Eurorepar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8674" name="Picture 2" descr="C:\Users\Wiemann\Desktop\Büro\Dreamweaver\Dreamweaver 2023\03 Maerz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65" y="908050"/>
            <a:ext cx="7920000" cy="294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7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3 Maerz\Service\Service_Internet\S_Aud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7678"/>
            <a:ext cx="7920000" cy="261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55211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9698" name="Picture 2" descr="C:\Users\Wiemann\Desktop\Büro\Dreamweaver\Dreamweaver 2023\03 Maerz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85" y="908051"/>
            <a:ext cx="7920000" cy="255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7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55211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Corsa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0722" name="Picture 2" descr="C:\Users\Wiemann\Desktop\Büro\Dreamweaver\Dreamweaver 2023\03 Maerz\Service\Service_Internet\S_Ope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35" y="908050"/>
            <a:ext cx="7920000" cy="307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7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911367"/>
              </p:ext>
            </p:extLst>
          </p:nvPr>
        </p:nvGraphicFramePr>
        <p:xfrm>
          <a:off x="900113" y="5229200"/>
          <a:ext cx="7740000" cy="168475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1746" name="Picture 2" descr="C:\Users\Wiemann\Desktop\Büro\Dreamweaver\Dreamweaver 2023\03 Maerz\Service\Service_Internet\S_Opel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72" y="929010"/>
            <a:ext cx="7920000" cy="353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7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06437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Frontflachbalkenwischer von Eurorepar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2770" name="Picture 2" descr="C:\Users\Wiemann\Desktop\Büro\Dreamweaver\Dreamweaver 2023\03 Maerz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42" y="908050"/>
            <a:ext cx="7920000" cy="365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44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26169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3794" name="Picture 2" descr="C:\Users\Wiemann\Desktop\Büro\Dreamweaver\Dreamweaver 2023\03 Maerz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72" y="928638"/>
            <a:ext cx="7920000" cy="382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0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13011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207, 208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4818" name="Picture 2" descr="C:\Users\Wiemann\Desktop\Büro\Dreamweaver\Dreamweaver 2023\03 Maerz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49" y="908050"/>
            <a:ext cx="7920000" cy="386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96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987433"/>
              </p:ext>
            </p:extLst>
          </p:nvPr>
        </p:nvGraphicFramePr>
        <p:xfrm>
          <a:off x="900113" y="5229200"/>
          <a:ext cx="7740000" cy="168475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5842" name="Picture 2" descr="C:\Users\Wiemann\Desktop\Büro\Dreamweaver\Dreamweaver 2023\03 Maerz\Service\Service_Internet\S_Peuge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5587"/>
            <a:ext cx="7920000" cy="392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38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1956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€ 75,- Gutschein bei Erwerb von Originalzubehör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6866" name="Picture 2" descr="C:\Users\Wiemann\Desktop\Büro\Dreamweaver\Dreamweaver 2023\03 Maerz\Service\Service_Internet\S_Renaul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39" y="908050"/>
            <a:ext cx="7920000" cy="380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0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45034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€ 50,- Gutschein bei Anmeldung bei My Renault App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7890" name="Picture 2" descr="C:\Users\Wiemann\Desktop\Büro\Dreamweaver\Dreamweaver 2023\03 Maerz\Service\Service_Internet\S_Renault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41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19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0" y="908050"/>
            <a:ext cx="7920000" cy="34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78637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8914" name="Picture 2" descr="C:\Users\Wiemann\Desktop\Büro\Dreamweaver\Dreamweaver 2023\03 Maerz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34" y="935087"/>
            <a:ext cx="7920000" cy="409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538336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Austauschteile mit 68 % Ersparnis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6 Juni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82" y="928614"/>
            <a:ext cx="7920000" cy="396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29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45705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9938" name="Picture 2" descr="C:\Users\Wiemann\Desktop\Büro\Dreamweaver\Dreamweaver 2023\03 Maerz\Service\Service_Internet\S_Skod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5796000" cy="396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84415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669813"/>
              </p:ext>
            </p:extLst>
          </p:nvPr>
        </p:nvGraphicFramePr>
        <p:xfrm>
          <a:off x="900113" y="5229200"/>
          <a:ext cx="7740000" cy="12500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für 2 Fahrräder für Anhängekupplung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€ 519,00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für 3 Fahrräder oder 2 E-Bikes für Anhängekupplung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62" name="Picture 2" descr="C:\Users\Wiemann\Desktop\Büro\Dreamweaver\Dreamweaver 2023\03 Maerz\Service\Service_Internet\S_Skod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38" y="908050"/>
            <a:ext cx="7920000" cy="257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8143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86216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für Dach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1986" name="Picture 2" descr="C:\Users\Wiemann\Desktop\Büro\Dreamweaver\Dreamweaver 2023\03 Maerz\Service\Service_Internet\S_Skod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74" y="897409"/>
            <a:ext cx="7920000" cy="240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34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86216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für Dach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3010" name="Picture 2" descr="C:\Users\Wiemann\Desktop\Büro\Dreamweaver\Dreamweaver 2023\03 Maerz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13" y="928266"/>
            <a:ext cx="7920000" cy="266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34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86216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€ 20,60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4034" name="Picture 2" descr="C:\Users\Wiemann\Desktop\Büro\Dreamweaver\Dreamweaver 2023\03 Maerz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4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34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86216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Displayreiniger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5058" name="Picture 2" descr="C:\Users\Wiemann\Desktop\Büro\Dreamweaver\Dreamweaver 2023\03 Maerz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820"/>
            <a:ext cx="7920000" cy="411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34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41110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Winter-Check mit Gewinnspiel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11 November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386"/>
            <a:ext cx="7920000" cy="337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07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1533</Words>
  <Application>Microsoft Office PowerPoint</Application>
  <PresentationFormat>Bildschirmpräsentation (4:3)</PresentationFormat>
  <Paragraphs>1009</Paragraphs>
  <Slides>115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115</vt:i4>
      </vt:variant>
    </vt:vector>
  </HeadingPairs>
  <TitlesOfParts>
    <vt:vector size="116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865</cp:revision>
  <dcterms:created xsi:type="dcterms:W3CDTF">2019-01-31T14:56:12Z</dcterms:created>
  <dcterms:modified xsi:type="dcterms:W3CDTF">2023-04-01T08:18:53Z</dcterms:modified>
</cp:coreProperties>
</file>