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864" r:id="rId16"/>
    <p:sldId id="768" r:id="rId17"/>
    <p:sldId id="926" r:id="rId18"/>
    <p:sldId id="927" r:id="rId19"/>
    <p:sldId id="934" r:id="rId20"/>
    <p:sldId id="928" r:id="rId21"/>
    <p:sldId id="866" r:id="rId22"/>
    <p:sldId id="769" r:id="rId23"/>
    <p:sldId id="729" r:id="rId24"/>
    <p:sldId id="624" r:id="rId25"/>
    <p:sldId id="883" r:id="rId26"/>
    <p:sldId id="884" r:id="rId27"/>
    <p:sldId id="935" r:id="rId28"/>
    <p:sldId id="848" r:id="rId29"/>
    <p:sldId id="358" r:id="rId30"/>
    <p:sldId id="794" r:id="rId31"/>
    <p:sldId id="797" r:id="rId32"/>
    <p:sldId id="798" r:id="rId33"/>
    <p:sldId id="903" r:id="rId34"/>
    <p:sldId id="844" r:id="rId35"/>
    <p:sldId id="929" r:id="rId36"/>
    <p:sldId id="692" r:id="rId37"/>
    <p:sldId id="830" r:id="rId38"/>
    <p:sldId id="831" r:id="rId39"/>
    <p:sldId id="887" r:id="rId40"/>
    <p:sldId id="888" r:id="rId41"/>
    <p:sldId id="886" r:id="rId42"/>
    <p:sldId id="273" r:id="rId43"/>
    <p:sldId id="936" r:id="rId44"/>
    <p:sldId id="461" r:id="rId45"/>
    <p:sldId id="361" r:id="rId46"/>
    <p:sldId id="904" r:id="rId47"/>
    <p:sldId id="905" r:id="rId48"/>
    <p:sldId id="906" r:id="rId49"/>
    <p:sldId id="907" r:id="rId50"/>
    <p:sldId id="364" r:id="rId51"/>
    <p:sldId id="753" r:id="rId52"/>
    <p:sldId id="851" r:id="rId53"/>
    <p:sldId id="854" r:id="rId54"/>
    <p:sldId id="852" r:id="rId55"/>
    <p:sldId id="853" r:id="rId56"/>
    <p:sldId id="696" r:id="rId57"/>
    <p:sldId id="890" r:id="rId58"/>
    <p:sldId id="294" r:id="rId59"/>
    <p:sldId id="295" r:id="rId60"/>
    <p:sldId id="366" r:id="rId61"/>
    <p:sldId id="580" r:id="rId62"/>
    <p:sldId id="607" r:id="rId63"/>
    <p:sldId id="579" r:id="rId64"/>
    <p:sldId id="298" r:id="rId65"/>
    <p:sldId id="891" r:id="rId66"/>
    <p:sldId id="783" r:id="rId67"/>
    <p:sldId id="735" r:id="rId68"/>
    <p:sldId id="710" r:id="rId69"/>
    <p:sldId id="711" r:id="rId70"/>
    <p:sldId id="713" r:id="rId71"/>
    <p:sldId id="367" r:id="rId72"/>
    <p:sldId id="299" r:id="rId73"/>
    <p:sldId id="688" r:id="rId74"/>
    <p:sldId id="804" r:id="rId75"/>
    <p:sldId id="838" r:id="rId76"/>
    <p:sldId id="908" r:id="rId77"/>
    <p:sldId id="909" r:id="rId78"/>
    <p:sldId id="871" r:id="rId79"/>
    <p:sldId id="761" r:id="rId80"/>
    <p:sldId id="872" r:id="rId81"/>
    <p:sldId id="368" r:id="rId82"/>
    <p:sldId id="930" r:id="rId83"/>
    <p:sldId id="479" r:id="rId84"/>
    <p:sldId id="808" r:id="rId85"/>
    <p:sldId id="893" r:id="rId86"/>
    <p:sldId id="910" r:id="rId87"/>
    <p:sldId id="912" r:id="rId88"/>
    <p:sldId id="370" r:id="rId89"/>
    <p:sldId id="311" r:id="rId90"/>
    <p:sldId id="894" r:id="rId91"/>
    <p:sldId id="371" r:id="rId92"/>
    <p:sldId id="895" r:id="rId93"/>
    <p:sldId id="318" r:id="rId94"/>
    <p:sldId id="319" r:id="rId95"/>
    <p:sldId id="320" r:id="rId96"/>
    <p:sldId id="321" r:id="rId97"/>
    <p:sldId id="322" r:id="rId98"/>
    <p:sldId id="323" r:id="rId99"/>
    <p:sldId id="373" r:id="rId100"/>
    <p:sldId id="811" r:id="rId101"/>
    <p:sldId id="776" r:id="rId102"/>
    <p:sldId id="880" r:id="rId103"/>
    <p:sldId id="937" r:id="rId104"/>
    <p:sldId id="474" r:id="rId105"/>
    <p:sldId id="932" r:id="rId106"/>
    <p:sldId id="933" r:id="rId107"/>
    <p:sldId id="931" r:id="rId108"/>
    <p:sldId id="421" r:id="rId109"/>
    <p:sldId id="877" r:id="rId110"/>
    <p:sldId id="845" r:id="rId111"/>
    <p:sldId id="896" r:id="rId112"/>
    <p:sldId id="861" r:id="rId113"/>
    <p:sldId id="825" r:id="rId114"/>
    <p:sldId id="719" r:id="rId115"/>
    <p:sldId id="897" r:id="rId116"/>
    <p:sldId id="898" r:id="rId117"/>
    <p:sldId id="899" r:id="rId118"/>
    <p:sldId id="670" r:id="rId119"/>
    <p:sldId id="650" r:id="rId120"/>
    <p:sldId id="938" r:id="rId1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28.02.2023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28.02.2023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Februar 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219242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Kleine Inspektion,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Kleine Inspektion,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1 Jan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57"/>
            <a:ext cx="4392000" cy="39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76565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Vorderbremsen, inklusive Montage,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Kupplung, inklusive Montage,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Scheibenwischer-Set zum 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1 Jan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57"/>
            <a:ext cx="4392000" cy="39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167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1 November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1" y="865288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Reifenreparaturset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Sterilset &amp; Notfalltaschen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1 Jan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2"/>
            <a:ext cx="5256000" cy="39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816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Uniblade-Wischerblätter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1 Janua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27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2 Februa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1" y="903115"/>
            <a:ext cx="7920000" cy="26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5933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8" y="895113"/>
            <a:ext cx="7200000" cy="39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4930"/>
            <a:ext cx="6624000" cy="3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561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7" y="879120"/>
            <a:ext cx="3960000" cy="40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512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3337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8437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3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6" y="903486"/>
            <a:ext cx="75438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52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Winterrad Semperit Speed-Grip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1 November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888629"/>
            <a:ext cx="7920000" cy="33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7920000" cy="3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280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 Advantage Starterbatterien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3\01 Janua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0" y="908050"/>
            <a:ext cx="7920000" cy="254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30656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9,99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40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17031"/>
              </p:ext>
            </p:extLst>
          </p:nvPr>
        </p:nvGraphicFramePr>
        <p:xfrm>
          <a:off x="900113" y="5229200"/>
          <a:ext cx="7740000" cy="13487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0 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15269"/>
              </p:ext>
            </p:extLst>
          </p:nvPr>
        </p:nvGraphicFramePr>
        <p:xfrm>
          <a:off x="900113" y="5229200"/>
          <a:ext cx="7740000" cy="1178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19746"/>
              </p:ext>
            </p:extLst>
          </p:nvPr>
        </p:nvGraphicFramePr>
        <p:xfrm>
          <a:off x="900113" y="5229200"/>
          <a:ext cx="7740000" cy="12740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 70 Ah, statt € 160,65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18667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€ 1.754,64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€ 1.316,00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887859"/>
            <a:ext cx="7920000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Nachlass auf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3" name="Picture 3" descr="C:\Users\Wiemann\Desktop\Büro\Dreamweaver\Dreamweaver 2023\01 Janua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5816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57959"/>
              </p:ext>
            </p:extLst>
          </p:nvPr>
        </p:nvGraphicFramePr>
        <p:xfrm>
          <a:off x="900113" y="5248210"/>
          <a:ext cx="7740000" cy="13228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10 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897385"/>
            <a:ext cx="4464000" cy="38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10 Okto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908050"/>
            <a:ext cx="7920000" cy="32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10 Oktober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" y="902345"/>
            <a:ext cx="7920000" cy="3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Zubehörprodukte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153"/>
            <a:ext cx="4140000" cy="41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Family-Paket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€ 960,- bis  € 1.198,-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5" name="Picture 1" descr="C:\Users\Wiemann\Desktop\Büro\Dreamweaver\Dreamweaver 2023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€ 1.082,-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3\02 Februa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768000" cy="39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3\02 Februa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916097"/>
            <a:ext cx="5400000" cy="39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3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796000" cy="40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Zahnriemen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01567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Mobilservice zum Service-Check, 3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Mobilservice zum Service-Check, 6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12 Dezember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33"/>
            <a:ext cx="7920000" cy="38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514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€ 114,70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4270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40524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€ 1.146,67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10 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" y="895481"/>
            <a:ext cx="6048000" cy="40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6951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10 Okto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" y="908050"/>
            <a:ext cx="7920000" cy="40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82250"/>
              </p:ext>
            </p:extLst>
          </p:nvPr>
        </p:nvGraphicFramePr>
        <p:xfrm>
          <a:off x="900113" y="5108808"/>
          <a:ext cx="7740000" cy="1216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€ 1.216,-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1" y="908051"/>
            <a:ext cx="7848000" cy="37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6673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11 November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3"/>
            <a:ext cx="7920000" cy="3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2370"/>
              </p:ext>
            </p:extLst>
          </p:nvPr>
        </p:nvGraphicFramePr>
        <p:xfrm>
          <a:off x="900113" y="5157192"/>
          <a:ext cx="7740000" cy="1466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Elektro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Aufbewahrungstasche für Ladekabel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Universal-Charger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Universal-Charger Sicherheitsschloss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10 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73002"/>
            <a:ext cx="7776000" cy="3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Velours für 308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Velours für 308 SW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1" y="908051"/>
            <a:ext cx="7920000" cy="12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7709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46962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52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60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1 Janua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7" y="816421"/>
            <a:ext cx="7776000" cy="26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1827</Words>
  <Application>Microsoft Office PowerPoint</Application>
  <PresentationFormat>Bildschirmpräsentation (4:3)</PresentationFormat>
  <Paragraphs>1081</Paragraphs>
  <Slides>120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120</vt:i4>
      </vt:variant>
    </vt:vector>
  </HeadingPairs>
  <TitlesOfParts>
    <vt:vector size="12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848</cp:revision>
  <dcterms:created xsi:type="dcterms:W3CDTF">2019-01-31T14:56:12Z</dcterms:created>
  <dcterms:modified xsi:type="dcterms:W3CDTF">2023-02-28T12:19:38Z</dcterms:modified>
</cp:coreProperties>
</file>