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353" r:id="rId2"/>
    <p:sldId id="826" r:id="rId3"/>
    <p:sldId id="727" r:id="rId4"/>
    <p:sldId id="900" r:id="rId5"/>
    <p:sldId id="901" r:id="rId6"/>
    <p:sldId id="789" r:id="rId7"/>
    <p:sldId id="790" r:id="rId8"/>
    <p:sldId id="726" r:id="rId9"/>
    <p:sldId id="262" r:id="rId10"/>
    <p:sldId id="568" r:id="rId11"/>
    <p:sldId id="702" r:id="rId12"/>
    <p:sldId id="356" r:id="rId13"/>
    <p:sldId id="570" r:id="rId14"/>
    <p:sldId id="842" r:id="rId15"/>
    <p:sldId id="864" r:id="rId16"/>
    <p:sldId id="768" r:id="rId17"/>
    <p:sldId id="926" r:id="rId18"/>
    <p:sldId id="927" r:id="rId19"/>
    <p:sldId id="934" r:id="rId20"/>
    <p:sldId id="928" r:id="rId21"/>
    <p:sldId id="866" r:id="rId22"/>
    <p:sldId id="769" r:id="rId23"/>
    <p:sldId id="729" r:id="rId24"/>
    <p:sldId id="624" r:id="rId25"/>
    <p:sldId id="883" r:id="rId26"/>
    <p:sldId id="884" r:id="rId27"/>
    <p:sldId id="935" r:id="rId28"/>
    <p:sldId id="848" r:id="rId29"/>
    <p:sldId id="358" r:id="rId30"/>
    <p:sldId id="794" r:id="rId31"/>
    <p:sldId id="797" r:id="rId32"/>
    <p:sldId id="798" r:id="rId33"/>
    <p:sldId id="903" r:id="rId34"/>
    <p:sldId id="844" r:id="rId35"/>
    <p:sldId id="929" r:id="rId36"/>
    <p:sldId id="692" r:id="rId37"/>
    <p:sldId id="830" r:id="rId38"/>
    <p:sldId id="831" r:id="rId39"/>
    <p:sldId id="887" r:id="rId40"/>
    <p:sldId id="888" r:id="rId41"/>
    <p:sldId id="886" r:id="rId42"/>
    <p:sldId id="273" r:id="rId43"/>
    <p:sldId id="936" r:id="rId44"/>
    <p:sldId id="461" r:id="rId45"/>
    <p:sldId id="361" r:id="rId46"/>
    <p:sldId id="904" r:id="rId47"/>
    <p:sldId id="905" r:id="rId48"/>
    <p:sldId id="906" r:id="rId49"/>
    <p:sldId id="907" r:id="rId50"/>
    <p:sldId id="364" r:id="rId51"/>
    <p:sldId id="753" r:id="rId52"/>
    <p:sldId id="851" r:id="rId53"/>
    <p:sldId id="854" r:id="rId54"/>
    <p:sldId id="852" r:id="rId55"/>
    <p:sldId id="853" r:id="rId56"/>
    <p:sldId id="696" r:id="rId57"/>
    <p:sldId id="890" r:id="rId58"/>
    <p:sldId id="294" r:id="rId59"/>
    <p:sldId id="295" r:id="rId60"/>
    <p:sldId id="366" r:id="rId61"/>
    <p:sldId id="580" r:id="rId62"/>
    <p:sldId id="607" r:id="rId63"/>
    <p:sldId id="579" r:id="rId64"/>
    <p:sldId id="298" r:id="rId65"/>
    <p:sldId id="891" r:id="rId66"/>
    <p:sldId id="783" r:id="rId67"/>
    <p:sldId id="735" r:id="rId68"/>
    <p:sldId id="710" r:id="rId69"/>
    <p:sldId id="711" r:id="rId70"/>
    <p:sldId id="713" r:id="rId71"/>
    <p:sldId id="367" r:id="rId72"/>
    <p:sldId id="299" r:id="rId73"/>
    <p:sldId id="688" r:id="rId74"/>
    <p:sldId id="804" r:id="rId75"/>
    <p:sldId id="838" r:id="rId76"/>
    <p:sldId id="908" r:id="rId77"/>
    <p:sldId id="909" r:id="rId78"/>
    <p:sldId id="871" r:id="rId79"/>
    <p:sldId id="761" r:id="rId80"/>
    <p:sldId id="872" r:id="rId81"/>
    <p:sldId id="368" r:id="rId82"/>
    <p:sldId id="930" r:id="rId83"/>
    <p:sldId id="479" r:id="rId84"/>
    <p:sldId id="808" r:id="rId85"/>
    <p:sldId id="893" r:id="rId86"/>
    <p:sldId id="910" r:id="rId87"/>
    <p:sldId id="912" r:id="rId88"/>
    <p:sldId id="370" r:id="rId89"/>
    <p:sldId id="311" r:id="rId90"/>
    <p:sldId id="894" r:id="rId91"/>
    <p:sldId id="371" r:id="rId92"/>
    <p:sldId id="895" r:id="rId93"/>
    <p:sldId id="318" r:id="rId94"/>
    <p:sldId id="319" r:id="rId95"/>
    <p:sldId id="320" r:id="rId96"/>
    <p:sldId id="321" r:id="rId97"/>
    <p:sldId id="322" r:id="rId98"/>
    <p:sldId id="323" r:id="rId99"/>
    <p:sldId id="373" r:id="rId100"/>
    <p:sldId id="811" r:id="rId101"/>
    <p:sldId id="812" r:id="rId102"/>
    <p:sldId id="813" r:id="rId103"/>
    <p:sldId id="814" r:id="rId104"/>
    <p:sldId id="914" r:id="rId105"/>
    <p:sldId id="915" r:id="rId106"/>
    <p:sldId id="916" r:id="rId107"/>
    <p:sldId id="917" r:id="rId108"/>
    <p:sldId id="918" r:id="rId109"/>
    <p:sldId id="919" r:id="rId110"/>
    <p:sldId id="821" r:id="rId111"/>
    <p:sldId id="776" r:id="rId112"/>
    <p:sldId id="880" r:id="rId113"/>
    <p:sldId id="937" r:id="rId114"/>
    <p:sldId id="474" r:id="rId115"/>
    <p:sldId id="932" r:id="rId116"/>
    <p:sldId id="933" r:id="rId117"/>
    <p:sldId id="931" r:id="rId118"/>
    <p:sldId id="421" r:id="rId119"/>
    <p:sldId id="877" r:id="rId120"/>
    <p:sldId id="845" r:id="rId121"/>
    <p:sldId id="896" r:id="rId122"/>
    <p:sldId id="861" r:id="rId123"/>
    <p:sldId id="825" r:id="rId124"/>
    <p:sldId id="719" r:id="rId125"/>
    <p:sldId id="897" r:id="rId126"/>
    <p:sldId id="898" r:id="rId127"/>
    <p:sldId id="899" r:id="rId128"/>
    <p:sldId id="670" r:id="rId129"/>
    <p:sldId id="650" r:id="rId130"/>
    <p:sldId id="938" r:id="rId1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31.01.2023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31.01.2023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ubaru.de/entlastungspaket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ubaru.de/entlastungspaket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auto.suzuki.de/aktionen/wintercheck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zubehoer-service/dna-diebstahlschutz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cloud.fca.mopar.eu/WinterWheelsDE?source=moc_public&amp;campaignid=SFMC-AS3575_MAT-14716_WinterWheelsDE_FIAT_160922&amp;CTA=1&amp;CUSTOMER=LOYAL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service-und-reparatur/reparaturen/bremsen#par-box-generalParsys-box_1135328575-generalParsys-box_cc9e-generalParsys-tabs_7a3-0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 Januar 2023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Austauschteile mit 68 % 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3" name="Picture 3" descr="C:\Users\Wiemann\Desktop\Büro\Dreamweaver\Dreamweaver 2022\10 Oktober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7" y="908050"/>
            <a:ext cx="7920000" cy="26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Dachbox,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2\10 Okto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24" y="913012"/>
            <a:ext cx="7920000" cy="267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32495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Ski-/Snowboardträger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10 Okto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66" y="908050"/>
            <a:ext cx="7920000" cy="27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52622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2\10 Okto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77528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Gummifußmatten-Set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2\10 Okto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960"/>
            <a:ext cx="7920000" cy="27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5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707227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Schneeketten-Satz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2\10 Okto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41" y="886718"/>
            <a:ext cx="7920000" cy="274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000678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Eiskratzer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7,80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2\10 Okto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0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458911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Winterpflege-Set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2\10 Okto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7" y="908050"/>
            <a:ext cx="7920000" cy="27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53253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DataPlug-Adapter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2\10 Oktobe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1" y="908819"/>
            <a:ext cx="7920000" cy="26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219242"/>
              </p:ext>
            </p:extLst>
          </p:nvPr>
        </p:nvGraphicFramePr>
        <p:xfrm>
          <a:off x="900113" y="5229200"/>
          <a:ext cx="7740000" cy="14401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30 %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Kleine Inspektion, 30 %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Kleine Inspektion, 30 %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1 Janua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057"/>
            <a:ext cx="4392000" cy="396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5202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376565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Vorderbremsen, inklusive Montage, 30 %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Kupplung, inklusive Montage, 30 %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Gratis Scheibenwischer-Set zum 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1 Janua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057"/>
            <a:ext cx="4392000" cy="396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3736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 mit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1 November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6"/>
            <a:ext cx="7920000" cy="33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4167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11 November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91" y="865288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Reifenreparaturset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Sterilset &amp; Notfalltaschen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1 Janua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02"/>
            <a:ext cx="5256000" cy="39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6816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Uniblade-Wischerblätter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1 Janua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704000" cy="27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783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0" y="908050"/>
            <a:ext cx="7920000" cy="24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572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Jahresinspektion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9" name="Picture 3" descr="C:\Users\Wiemann\Desktop\Büro\Dreamweaver\Dreamweaver 2022\09 Septembe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47651"/>
            <a:ext cx="7596000" cy="41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9013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412"/>
            <a:ext cx="5832000" cy="3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35933"/>
              </p:ext>
            </p:extLst>
          </p:nvPr>
        </p:nvGraphicFramePr>
        <p:xfrm>
          <a:off x="900113" y="5229200"/>
          <a:ext cx="7740000" cy="1316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2\10 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70" y="835843"/>
            <a:ext cx="4680000" cy="41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6615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2\10 Okto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87" y="922548"/>
            <a:ext cx="5544000" cy="40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2 Dezembe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58" y="895113"/>
            <a:ext cx="7200000" cy="39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0 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4930"/>
            <a:ext cx="6624000" cy="391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219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bis 12.000 Euro,-, 30 Tage zinsfrei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3\01 Jan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1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2349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99496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1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622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8387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55611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Citroe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27" y="879120"/>
            <a:ext cx="3960000" cy="401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0512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Eurorepar Starterbatterien,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Eurorepar Starterbatterien,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1 Novem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892994"/>
            <a:ext cx="7920000" cy="33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23337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Eurorepar Starterbatterien, 60 Ah, statt € 133,44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Starterbatterien, 70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1 November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892994"/>
            <a:ext cx="7920000" cy="33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84371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3\01 Janua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16" y="903486"/>
            <a:ext cx="75438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9520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Winterrad Semperit Speed-Grip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1 November\Service\Service_Internet\S_Citroe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7" y="888629"/>
            <a:ext cx="7920000" cy="331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01560"/>
              </p:ext>
            </p:extLst>
          </p:nvPr>
        </p:nvGraphicFramePr>
        <p:xfrm>
          <a:off x="900113" y="5229200"/>
          <a:ext cx="7740000" cy="1446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10 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730"/>
            <a:ext cx="7920000" cy="38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9 Septem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2" y="908060"/>
            <a:ext cx="3672000" cy="37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280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 Advantage Starterbatterien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3\01 Janua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80" y="908050"/>
            <a:ext cx="7920000" cy="254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830656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9,99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1340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17031"/>
              </p:ext>
            </p:extLst>
          </p:nvPr>
        </p:nvGraphicFramePr>
        <p:xfrm>
          <a:off x="900113" y="5229200"/>
          <a:ext cx="7740000" cy="13487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Universal Charger Sicherheitsschloss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10 Okto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515269"/>
              </p:ext>
            </p:extLst>
          </p:nvPr>
        </p:nvGraphicFramePr>
        <p:xfrm>
          <a:off x="900113" y="5229200"/>
          <a:ext cx="7740000" cy="11784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10 Oktober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5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219746"/>
              </p:ext>
            </p:extLst>
          </p:nvPr>
        </p:nvGraphicFramePr>
        <p:xfrm>
          <a:off x="900113" y="5229200"/>
          <a:ext cx="7740000" cy="12740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 60 Ah, statt € 133,40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 70 Ah, statt € 160,65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10 Oktober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5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918667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Winterkompletträder, 4 zum Preis von 3, statt  € 1.754,64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€ 1.316,00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887859"/>
            <a:ext cx="7920000" cy="331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3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3\01 Januar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4" y="908050"/>
            <a:ext cx="7920000" cy="37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701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Nachlass auf Originalzubehör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3" name="Picture 3" descr="C:\Users\Wiemann\Desktop\Büro\Dreamweaver\Dreamweaver 2023\01 Janua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5816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9248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602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10 Oktobe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4" y="885873"/>
            <a:ext cx="7920000" cy="31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Ölwechsel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inkl. Ölfilter und -dichtung, für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Gewerbekunden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548524"/>
              </p:ext>
            </p:extLst>
          </p:nvPr>
        </p:nvGraphicFramePr>
        <p:xfrm>
          <a:off x="900113" y="5248210"/>
          <a:ext cx="7740000" cy="16371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Bremsscheiben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und Bremsbeläge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vorn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€ 244,88 bis 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602,99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Bremsflüssigkeitswechsel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24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907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Product Line  2 wiederaufbereitete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3"/>
            <a:ext cx="7920000" cy="24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10 Oktober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897385"/>
            <a:ext cx="4464000" cy="388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10 Oktober\Service\Service_Internet\S_Hyunda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2" y="908050"/>
            <a:ext cx="7920000" cy="321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10 Oktober\Service\Service_Internet\S_Hyunda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2" y="902345"/>
            <a:ext cx="7920000" cy="370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Zubehörprodukte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2 Dezember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153"/>
            <a:ext cx="4140000" cy="415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25464"/>
            <a:ext cx="7920000" cy="34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12 Dezember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914428"/>
            <a:ext cx="5112000" cy="40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Mitsubishi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 bei Kauf von 4 Winterkompletträdern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9 September\Service\Service_Internet\S_Mitsubish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7" y="908079"/>
            <a:ext cx="5904000" cy="40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2885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Family-Paket für Townstar, statt € 1.017,-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10 Oktobe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89" y="908050"/>
            <a:ext cx="7920000" cy="33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22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€ 695,- bis € 770,-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10 Okto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6"/>
            <a:ext cx="6084000" cy="39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Fahrradträger-Paket mit kostenlosem 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€ 770,- bis € 974,-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10 Okto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222"/>
            <a:ext cx="7416000" cy="407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€ 172,-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10 Okto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87" y="908066"/>
            <a:ext cx="6696000" cy="42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€ 125,- bis € 160,-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10 Oktobe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5"/>
            <a:ext cx="6660000" cy="381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Jahre, Zahnriemen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3\01 Janua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9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01567"/>
              </p:ext>
            </p:extLst>
          </p:nvPr>
        </p:nvGraphicFramePr>
        <p:xfrm>
          <a:off x="900113" y="5229200"/>
          <a:ext cx="7740000" cy="14729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Mobilservice zum Service-Check, 3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Mobilservice zum Service-Check, 6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12 Dezember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4333"/>
            <a:ext cx="7920000" cy="38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95149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Eurorepar Starterbatterien,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Eurorepar Starterbatterien, 60 Ah, statt € 114,70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10 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999"/>
            <a:ext cx="6192000" cy="39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42709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Starterbatterien, 60 Ah, statt € 133,40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Starterbatterien, 70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10 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999"/>
            <a:ext cx="6192000" cy="39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40524"/>
              </p:ext>
            </p:extLst>
          </p:nvPr>
        </p:nvGraphicFramePr>
        <p:xfrm>
          <a:off x="900113" y="5229200"/>
          <a:ext cx="7740000" cy="12588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Winterkompletträder, 4 zum Preis von 3, statt  € 1.146,67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€ 860,00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10 Okto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1" y="895481"/>
            <a:ext cx="6048000" cy="403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866951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2\10 Okto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9" y="908050"/>
            <a:ext cx="7920000" cy="40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882250"/>
              </p:ext>
            </p:extLst>
          </p:nvPr>
        </p:nvGraphicFramePr>
        <p:xfrm>
          <a:off x="900113" y="5108808"/>
          <a:ext cx="7740000" cy="12161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Laderaumnetz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Laderaumnetz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Kofferraummatte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7 Jul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08051"/>
            <a:ext cx="7920000" cy="30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Winterkompletträder, 4 zum Preis von 3, statt  € 1.216,-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10 Okto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1" y="908051"/>
            <a:ext cx="7848000" cy="37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8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16673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11 November\Service\Service_Internet\S_Peugeot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713"/>
            <a:ext cx="7920000" cy="35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2370"/>
              </p:ext>
            </p:extLst>
          </p:nvPr>
        </p:nvGraphicFramePr>
        <p:xfrm>
          <a:off x="900113" y="5157192"/>
          <a:ext cx="7740000" cy="1466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Peugeot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Elektro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Aufbewahrungstasche für Ladekabel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€ 39,00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Universal-Charger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€ 999,00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Universal-Charger Sicherheitsschloss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€ 15,90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10 Oktobe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873002"/>
            <a:ext cx="7776000" cy="38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95725"/>
              </p:ext>
            </p:extLst>
          </p:nvPr>
        </p:nvGraphicFramePr>
        <p:xfrm>
          <a:off x="900113" y="5157192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Kofferraummatte Velours für 308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Kofferraummatte Velours für 308 SW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10 Oktober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1" y="908051"/>
            <a:ext cx="7920000" cy="125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397709"/>
              </p:ext>
            </p:extLst>
          </p:nvPr>
        </p:nvGraphicFramePr>
        <p:xfrm>
          <a:off x="900113" y="5157192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von Eurorepar,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von Eurorepar,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9" y="931665"/>
            <a:ext cx="7920000" cy="4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9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46962"/>
              </p:ext>
            </p:extLst>
          </p:nvPr>
        </p:nvGraphicFramePr>
        <p:xfrm>
          <a:off x="900113" y="5157192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von Eurorepar, 52 Ah, statt € 133,44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Starterbatterie von Eurorepar, 60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9" y="931665"/>
            <a:ext cx="7920000" cy="4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570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3\01 Januar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7" y="816421"/>
            <a:ext cx="7776000" cy="26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5684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9 Sept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5" y="908051"/>
            <a:ext cx="7920000" cy="2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1929</Words>
  <Application>Microsoft Office PowerPoint</Application>
  <PresentationFormat>Bildschirmpräsentation (4:3)</PresentationFormat>
  <Paragraphs>1155</Paragraphs>
  <Slides>130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130</vt:i4>
      </vt:variant>
    </vt:vector>
  </HeadingPairs>
  <TitlesOfParts>
    <vt:vector size="131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843</cp:revision>
  <dcterms:created xsi:type="dcterms:W3CDTF">2019-01-31T14:56:12Z</dcterms:created>
  <dcterms:modified xsi:type="dcterms:W3CDTF">2023-01-31T14:23:03Z</dcterms:modified>
</cp:coreProperties>
</file>