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8"/>
  </p:notesMasterIdLst>
  <p:sldIdLst>
    <p:sldId id="353" r:id="rId2"/>
    <p:sldId id="826" r:id="rId3"/>
    <p:sldId id="727" r:id="rId4"/>
    <p:sldId id="900" r:id="rId5"/>
    <p:sldId id="901" r:id="rId6"/>
    <p:sldId id="789" r:id="rId7"/>
    <p:sldId id="790" r:id="rId8"/>
    <p:sldId id="726" r:id="rId9"/>
    <p:sldId id="262" r:id="rId10"/>
    <p:sldId id="568" r:id="rId11"/>
    <p:sldId id="702" r:id="rId12"/>
    <p:sldId id="924" r:id="rId13"/>
    <p:sldId id="356" r:id="rId14"/>
    <p:sldId id="570" r:id="rId15"/>
    <p:sldId id="842" r:id="rId16"/>
    <p:sldId id="864" r:id="rId17"/>
    <p:sldId id="926" r:id="rId18"/>
    <p:sldId id="927" r:id="rId19"/>
    <p:sldId id="865" r:id="rId20"/>
    <p:sldId id="768" r:id="rId21"/>
    <p:sldId id="928" r:id="rId22"/>
    <p:sldId id="866" r:id="rId23"/>
    <p:sldId id="769" r:id="rId24"/>
    <p:sldId id="729" r:id="rId25"/>
    <p:sldId id="624" r:id="rId26"/>
    <p:sldId id="883" r:id="rId27"/>
    <p:sldId id="884" r:id="rId28"/>
    <p:sldId id="848" r:id="rId29"/>
    <p:sldId id="358" r:id="rId30"/>
    <p:sldId id="794" r:id="rId31"/>
    <p:sldId id="797" r:id="rId32"/>
    <p:sldId id="798" r:id="rId33"/>
    <p:sldId id="903" r:id="rId34"/>
    <p:sldId id="844" r:id="rId35"/>
    <p:sldId id="692" r:id="rId36"/>
    <p:sldId id="929" r:id="rId37"/>
    <p:sldId id="830" r:id="rId38"/>
    <p:sldId id="831" r:id="rId39"/>
    <p:sldId id="887" r:id="rId40"/>
    <p:sldId id="888" r:id="rId41"/>
    <p:sldId id="886" r:id="rId42"/>
    <p:sldId id="273" r:id="rId43"/>
    <p:sldId id="461" r:id="rId44"/>
    <p:sldId id="361" r:id="rId45"/>
    <p:sldId id="288" r:id="rId46"/>
    <p:sldId id="904" r:id="rId47"/>
    <p:sldId id="905" r:id="rId48"/>
    <p:sldId id="906" r:id="rId49"/>
    <p:sldId id="907" r:id="rId50"/>
    <p:sldId id="364" r:id="rId51"/>
    <p:sldId id="753" r:id="rId52"/>
    <p:sldId id="889" r:id="rId53"/>
    <p:sldId id="851" r:id="rId54"/>
    <p:sldId id="854" r:id="rId55"/>
    <p:sldId id="852" r:id="rId56"/>
    <p:sldId id="853" r:id="rId57"/>
    <p:sldId id="696" r:id="rId58"/>
    <p:sldId id="890" r:id="rId59"/>
    <p:sldId id="294" r:id="rId60"/>
    <p:sldId id="295" r:id="rId61"/>
    <p:sldId id="366" r:id="rId62"/>
    <p:sldId id="580" r:id="rId63"/>
    <p:sldId id="607" r:id="rId64"/>
    <p:sldId id="579" r:id="rId65"/>
    <p:sldId id="298" r:id="rId66"/>
    <p:sldId id="891" r:id="rId67"/>
    <p:sldId id="892" r:id="rId68"/>
    <p:sldId id="783" r:id="rId69"/>
    <p:sldId id="735" r:id="rId70"/>
    <p:sldId id="710" r:id="rId71"/>
    <p:sldId id="711" r:id="rId72"/>
    <p:sldId id="713" r:id="rId73"/>
    <p:sldId id="367" r:id="rId74"/>
    <p:sldId id="299" r:id="rId75"/>
    <p:sldId id="688" r:id="rId76"/>
    <p:sldId id="804" r:id="rId77"/>
    <p:sldId id="838" r:id="rId78"/>
    <p:sldId id="908" r:id="rId79"/>
    <p:sldId id="909" r:id="rId80"/>
    <p:sldId id="871" r:id="rId81"/>
    <p:sldId id="761" r:id="rId82"/>
    <p:sldId id="872" r:id="rId83"/>
    <p:sldId id="368" r:id="rId84"/>
    <p:sldId id="479" r:id="rId85"/>
    <p:sldId id="930" r:id="rId86"/>
    <p:sldId id="808" r:id="rId87"/>
    <p:sldId id="893" r:id="rId88"/>
    <p:sldId id="910" r:id="rId89"/>
    <p:sldId id="912" r:id="rId90"/>
    <p:sldId id="370" r:id="rId91"/>
    <p:sldId id="311" r:id="rId92"/>
    <p:sldId id="894" r:id="rId93"/>
    <p:sldId id="371" r:id="rId94"/>
    <p:sldId id="895" r:id="rId95"/>
    <p:sldId id="318" r:id="rId96"/>
    <p:sldId id="319" r:id="rId97"/>
    <p:sldId id="320" r:id="rId98"/>
    <p:sldId id="321" r:id="rId99"/>
    <p:sldId id="322" r:id="rId100"/>
    <p:sldId id="323" r:id="rId101"/>
    <p:sldId id="373" r:id="rId102"/>
    <p:sldId id="332" r:id="rId103"/>
    <p:sldId id="811" r:id="rId104"/>
    <p:sldId id="812" r:id="rId105"/>
    <p:sldId id="813" r:id="rId106"/>
    <p:sldId id="814" r:id="rId107"/>
    <p:sldId id="914" r:id="rId108"/>
    <p:sldId id="915" r:id="rId109"/>
    <p:sldId id="916" r:id="rId110"/>
    <p:sldId id="917" r:id="rId111"/>
    <p:sldId id="918" r:id="rId112"/>
    <p:sldId id="919" r:id="rId113"/>
    <p:sldId id="820" r:id="rId114"/>
    <p:sldId id="821" r:id="rId115"/>
    <p:sldId id="776" r:id="rId116"/>
    <p:sldId id="880" r:id="rId117"/>
    <p:sldId id="920" r:id="rId118"/>
    <p:sldId id="923" r:id="rId119"/>
    <p:sldId id="474" r:id="rId120"/>
    <p:sldId id="932" r:id="rId121"/>
    <p:sldId id="933" r:id="rId122"/>
    <p:sldId id="931" r:id="rId123"/>
    <p:sldId id="421" r:id="rId124"/>
    <p:sldId id="877" r:id="rId125"/>
    <p:sldId id="845" r:id="rId126"/>
    <p:sldId id="896" r:id="rId127"/>
    <p:sldId id="861" r:id="rId128"/>
    <p:sldId id="825" r:id="rId129"/>
    <p:sldId id="719" r:id="rId130"/>
    <p:sldId id="897" r:id="rId131"/>
    <p:sldId id="898" r:id="rId132"/>
    <p:sldId id="899" r:id="rId133"/>
    <p:sldId id="670" r:id="rId134"/>
    <p:sldId id="788" r:id="rId135"/>
    <p:sldId id="650" r:id="rId136"/>
    <p:sldId id="346" r:id="rId137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81" autoAdjust="0"/>
    <p:restoredTop sz="99542" autoAdjust="0"/>
  </p:normalViewPr>
  <p:slideViewPr>
    <p:cSldViewPr>
      <p:cViewPr>
        <p:scale>
          <a:sx n="100" d="100"/>
          <a:sy n="100" d="100"/>
        </p:scale>
        <p:origin x="-1968" y="-450"/>
      </p:cViewPr>
      <p:guideLst>
        <p:guide orient="horz" pos="572"/>
        <p:guide orient="horz" pos="3294"/>
        <p:guide pos="5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-315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BDFB6-B163-4813-B232-4160628B7A86}" type="datetimeFigureOut">
              <a:rPr lang="de-DE" smtClean="0"/>
              <a:t>30.11.2022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47CFE3-8961-4E57-B578-45444DAA1D31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9486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7CFE3-8961-4E57-B578-45444DAA1D31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648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30.11.2022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30.11.2022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 durch Klicken hinzufügen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30.11.2022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30.11.2022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30.11.2022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30.11.2022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30.11.2022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30.11.2022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30.11.2022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30.11.2022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30.11.2022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50D42-C9CD-4801-B293-61D1F53EC57E}" type="datetimeFigureOut">
              <a:rPr lang="de-DE" smtClean="0"/>
              <a:pPr/>
              <a:t>30.11.2022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ww.bmw.de/de/topics/service-zubehoer/original-bmwteile/original-bmw-teile.html" TargetMode="Externa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hyperlink" Target="https://www.skoda-auto.de/service/original-teile" TargetMode="Externa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s://www.skoda-auto.de/service/original-teile" TargetMode="Externa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hyperlink" Target="https://www.skoda-auto.de/service/aktion-winter-2022" TargetMode="External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https://www.skoda-auto.de/service/aktion-winter-2022" TargetMode="External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s://www.skoda-auto.de/service/aktion-winter-2022" TargetMode="External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hyperlink" Target="https://www.skoda-auto.de/service/aktion-winter-2022" TargetMode="External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hyperlink" Target="https://www.skoda-auto.de/service/aktion-winter-2022" TargetMode="External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hyperlink" Target="https://www.skoda-auto.de/service/aktion-winter-2022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bmw.de/de/topics/service-zubehoer/original-bmw-zubehoer/bmw-raeder-reifen.html" TargetMode="External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hyperlink" Target="https://www.skoda-auto.de/service/aktion-winter-2022" TargetMode="External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hyperlink" Target="https://www.skoda-auto.de/service/aktion-winter-2022" TargetMode="External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hyperlink" Target="https://www.skoda-auto.de/service/aktion-winter-2022" TargetMode="External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hyperlink" Target="https://www.skoda-auto.de/service/aktion-sommer-2022" TargetMode="External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hyperlink" Target="https://www.skoda-auto.de/service/aktion-fruehjahr-2022" TargetMode="External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hyperlink" Target="https://www.subaru.de/sicherheits-wochen" TargetMode="External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hyperlink" Target="https://www.subaru.de/entlastungspaket" TargetMode="External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hyperlink" Target="https://www.subaru.de/entlastungspaket" TargetMode="External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www.bmw.de/de/shop/ls/cp/connected-drive?icp=cndweek" TargetMode="External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hyperlink" Target="https://auto.suzuki.de/aktionen/wintercheck" TargetMode="External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hyperlink" Target="https://auto.suzuki.de/service/wartung-service" TargetMode="External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hyperlink" Target="https://www.toyota.de/service_und_zubehoer/angebote_und_tipps/produkte_des_monats" TargetMode="External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hyperlink" Target="https://www.toyota.de/service_und_zubehoer/angebote_und_tipps/produkte_des_monats" TargetMode="External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hyperlink" Target="https://www.toyota.de/zubehoer-service/angebote-tipps/herbstkampagne" TargetMode="External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hyperlink" Target="https://www.toyota.de/zubehoer-service/angebote-tipps/herbstkampagne" TargetMode="External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hyperlink" Target="https://www.toyota.de/zubehoer-service/dna-diebstahlschutz" TargetMode="External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hyperlink" Target="https://www.toyota.de/service_und_zubehoer/angebote_und_tipps/hauptuntersuchung" TargetMode="External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hyperlink" Target="https://www.toyota.de/zubehoer-service/angebote-tipps/herbstkampagne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hyperlink" Target="https://www.toyota.de/service_und_zubehoer/angebote_und_tipps/hauptuntersuchung" TargetMode="External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hyperlink" Target="https://www.toyota.de/service_und_zubehoer/angebote_und_tipps/hauptuntersuchung" TargetMode="External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hyperlink" Target="https://www.toyota.de/zubehoer-service/angebote-tipps/navigationsgeraete" TargetMode="External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hyperlink" Target="https://www.volkswagen.de/de/angebote-und-produkte/angebote-zubehoer-und-service/cash-back-und-serviceaktionen/saisonangebote.html#services-checks-und-tipps" TargetMode="External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hyperlink" Target="https://www.volkswagen.de/de/besitzer-und-nutzer/zubehoer-und-ersatzteile.html/__layer/layers/besitzer-und-nutzer/zubehoer-und-ersatzteile/zubehoer-und-ersatzteile/economy-teile/master.layer" TargetMode="External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hyperlink" Target="https://www.volkswagen.de/de/besitzer-und-nutzer/zubehoer-und-ersatzteile.html/__layer/layers/besitzer-und-nutzer/zubehoer-und-ersatzteile/zubehoer-und-ersatzteile/austausch-teile/master.layer" TargetMode="Externa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www.citroen.de/wartung-services/komplettpreisangebote.html" TargetMode="Externa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www.cupraofficial.de/angebote/winter-angebote.html" TargetMode="Externa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www.dacia.de/economyparts-fahrzeug-werterhalt.html" TargetMode="Externa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www.dacia.de/aktuelle-aktion.html" TargetMode="Externa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alfaromeo.de/mopar/ersatzteile/gebrauchte-originalaustauschteile" TargetMode="Externa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s://www.citroen.de/wartung-services/komplettpreisangebote.html" TargetMode="Externa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s://www.citroen.de/wartung-services/komplettpreisangebote.html" TargetMode="Externa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www.dsautomobiles.de/ds-services/ds-angebote-fruehjahr-2022.html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www.dsautomobiles.de/ds-services/ds-angebote-fruehjahr-2022.html" TargetMode="Externa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www.dsautomobiles.de/ds-services/ds-angebote-sommer-2022.html?gclid=cj0kcqjw_viwbhd8arisah1mcd6ge_jpop5cumojtda25cr5dhcxseausym_focrydpyujxwkvmznc8aahelealw_wcb&amp;gclsrc=aw.ds" TargetMode="Externa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www.dsautomobiles.de/ds-services/ds-angebote-sommer-2022.html?gclid=cj0kcqjw_viwbhd8arisah1mcd6ge_jpop5cumojtda25cr5dhcxseausym_focrydpyujxwkvmznc8aahelealw_wcb&amp;gclsrc=aw.ds" TargetMode="Externa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www.dsautomobiles.de/ds-services/ds-angebote-sommer-2022.html?gclid=cj0kcqjw_viwbhd8arisah1mcd6ge_jpop5cumojtda25cr5dhcxseausym_focrydpyujxwkvmznc8aahelealw_wcb&amp;gclsrc=aw.ds" TargetMode="Externa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s://www.dsautomobiles.de/ds-services/ds-angebote-sommer-2022.html?gclid=cj0kcqjw_viwbhd8arisah1mcd6ge_jpop5cumojtda25cr5dhcxseausym_focrydpyujxwkvmznc8aahelealw_wcb&amp;gclsrc=aw.ds" TargetMode="Externa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s://cloud.fca.mopar.eu/WinterWheelsDE?source=moc_public&amp;campaignid=SFMC-AS3575_MAT-14716_WinterWheelsDE_FIAT_160922&amp;CTA=1&amp;CUSTOMER=LOYAL&amp;MARKET=3110&amp;LANGUAGE=German%20DE&amp;BRAND=FIAT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s://cloud.fca.mopar.eu/WinterWheelsDE?source=moc_public&amp;campaignid=SFMC-AS3575_MAT-14716_WinterWheelsDE_FIAT_160922&amp;CTA=1&amp;CUSTOMER=LOYAL&amp;MARKET=3110&amp;LANGUAGE=German%20DE&amp;BRAND=FIAT" TargetMode="Externa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s://www.ford.de/service/service-und-reparatur/aktionen-angebote/saison-check" TargetMode="Externa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s://www.ford.de/service/service-und-reparatur/reparaturen/bremsen#par-box-generalParsys-box_1135328575-generalParsys-box_cc9e-generalParsys-tabs_7a3-0" TargetMode="Externa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s://www.hyundai.de/service-zubehoer/hyundai-service/" TargetMode="Externa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s://www.hyundai.de/service-zubehoer/hyundai-service/" TargetMode="Externa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s://www.hyundai.de/service-zubehoer/saisonangebote/" TargetMode="Externa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s://www.hyundai.de/service-zubehoer/saisonangebote/" TargetMode="Externa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s://www.hyundai.de/service-zubehoer/saisonangebote/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audi.de/de/brand/de/service-zubehoer/reparatur-und-service/garantien/reifengarantie.html" TargetMode="Externa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s://cloud.fca.mopar.eu/WinterWheelsDE?source=moc_public&amp;campaignid=SFMC-AS3575_MAT-14716_WinterWheelsDE_JEEP_160922&amp;CTA=1&amp;CUSTOMER=LOYAL&amp;MARKET=3110&amp;LANGUAGE=German%20DE&amp;BRAND=JEEP" TargetMode="Externa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s://cloud.fca.mopar.eu/WinterWheelsDE?source=moc_public&amp;campaignid=SFMC-AS3575_MAT-14716_WinterWheelsDE_JEEP_160922&amp;CTA=1&amp;CUSTOMER=LOYAL&amp;MARKET=3110&amp;LANGUAGE=German%20DE&amp;BRAND=JEEP" TargetMode="Externa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s://www.mazda.de/service-zubehoer/service/fahrzeug-checks/" TargetMode="Externa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s://www.mercedes-benz.de/passengercars/being-an-owner/service-und-wartung/service-vorteilskarte.module.html" TargetMode="Externa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s://www.mercedes-benz.de/passengercars/being-an-owner/service-und-wartung/wartungsdienst.module.html" TargetMode="Externa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s://www.mercedes-benz.de/passengercars/services-accessories/latest-offers/stage.module.html" TargetMode="Externa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s://www.mercedes-benz.de/passengercars/parts-accessoires/genuine-parts-accessories/parts-portfolio.module.html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www.audi.de/de/brand/de/service-zubehoer/reparatur-und-service/instandhaltung.html#layer=/de/brand/de/service-zubehoer/reparatur-und-service/instandhaltung/carcheck.html" TargetMode="Externa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s://www.mercedes-benz.de/passengercars/parts-accessoires/genuine-parts-accessories/genuine-parts.module.html" TargetMode="Externa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s://www.mini.de/de_DE/home/services/service5plus.html" TargetMode="Externa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s://www.mini.de/de_DE/home/services/service5plus.html" TargetMode="Externa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s://www.mitsubishi-motors.de/service-zubehoer/service" TargetMode="Externa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s://www.nissan.de/kunden/wartung-reparatur/reparatur-im-pannenfall.html" TargetMode="Externa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s://www.nissan.de/kunden/angebote/pakete.html" TargetMode="Externa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https://www.nissan.de/kunden/angebote/pakete.html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www.audi.de/de/brand/de/service-zubehoer/reparatur-und-service/instandhaltung/audi-batterie-check.html" TargetMode="Externa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s://www.nissan.de/kunden/angebote/pakete.html" TargetMode="Externa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s://www.nissan.de/kunden/angebote/pakete.html" TargetMode="Externa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s://www.nissan.de/kunden/angebote/pakete.html" TargetMode="Externa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://www.opel.de/besitzer/komplettpreis-offensive/osko.html" TargetMode="Externa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s://www.opel.de/service/angebote/aktuell.html#_checks" TargetMode="Externa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s://www.opel.de/service/angebote/aktuell.html#_checks" TargetMode="Externa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s://www.opel.de/service/angebote/aktuell.html#_checks" TargetMode="Externa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s://www.opel.de/service/angebote/aktuell.html#_checks" TargetMode="Externa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s://www.opel.de/service/angebote/aktuell.html#_checks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s://www.opel.de/service/angebote/aktuell.html#_raeder-reifen" TargetMode="Externa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hyperlink" Target="https://www.opel.de/service/angebote/aktuell.html#_e-zubehoer" TargetMode="Externa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hyperlink" Target="https://www.opel.de/service/angebote/aktuell.html#_e-zubehoer" TargetMode="Externa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hyperlink" Target="https://www.peugeot.de/service/meinen-peugeot-warten/aktuelle-angebote/herbst-winter-angebote.html" TargetMode="Externa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hyperlink" Target="https://www.peugeot.de/service/meinen-peugeot-warten/aktuelle-angebote/herbst-winter-angebote.html" TargetMode="Externa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s://www.peugeot.de/service/meinen-peugeot-warten/aktuelle-angebote/herbst-winter-angebote.html" TargetMode="Externa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s://www.peugeot.de/service/meinen-peugeot-warten/aktuelle-angebote/herbst-winter-angebote.html" TargetMode="Externa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hyperlink" Target="https://www.peugeot.de/service/meinen-peugeot-warten/aktuelle-angebote/herbst-winter-angebote.html" TargetMode="Externa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hyperlink" Target="https://www.peugeot.de/service/meinen-peugeot-warten/aktuelle-angebote/herbst-winter-angebote.html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www.bmw.de/de/topics/service-zubehoer/bmw-service/service-5plus.html" TargetMode="Externa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https://www.renault.de/services/economyparts-fahrzeug-werterhalt.html" TargetMode="Externa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https://www.renault.de/service/aktuelle-aktionen.html" TargetMode="Externa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hyperlink" Target="https://www.seat.de/angebote/winter-angebote" TargetMode="Externa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Service-Angebote auf den Internetseiten der </a:t>
            </a:r>
            <a:r>
              <a:rPr lang="de-DE" sz="2400" b="1" dirty="0" smtClean="0">
                <a:latin typeface="Arial" pitchFamily="34" charset="0"/>
                <a:cs typeface="Arial" pitchFamily="34" charset="0"/>
              </a:rPr>
              <a:t>Fabrikate November </a:t>
            </a:r>
            <a:r>
              <a:rPr lang="de-DE" sz="2400" b="1" dirty="0" smtClean="0">
                <a:latin typeface="Arial" pitchFamily="34" charset="0"/>
                <a:cs typeface="Arial" pitchFamily="34" charset="0"/>
              </a:rPr>
              <a:t>2022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96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21861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Wiederaufbereitete Teile mit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7" name="Picture 3" descr="C:\Users\Wiemann\Desktop\Büro\Dreamweaver\Dreamweaver 2021\05 Mai\Service\Service_Internet\S_BMW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53" y="908050"/>
            <a:ext cx="6375392" cy="38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74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Starterbatterien ersetzen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Skoda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63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0818984"/>
              </p:ext>
            </p:extLst>
          </p:nvPr>
        </p:nvGraphicFramePr>
        <p:xfrm>
          <a:off x="900113" y="5229200"/>
          <a:ext cx="7740000" cy="7833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Economy-Teile für Fahrzeuge älter als 4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1\01 Januar\Service\Service_Internet\S_Skod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78" y="908051"/>
            <a:ext cx="7920000" cy="288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4786374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Austauschteile mit 68 % Ersparnis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2\06 Juni\Service\Service_Internet\S_Skod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82" y="928614"/>
            <a:ext cx="7920000" cy="396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9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1653649"/>
              </p:ext>
            </p:extLst>
          </p:nvPr>
        </p:nvGraphicFramePr>
        <p:xfrm>
          <a:off x="900113" y="5229200"/>
          <a:ext cx="7740000" cy="64048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Winter-Fitness-Check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23" name="Picture 3" descr="C:\Users\Wiemann\Desktop\Büro\Dreamweaver\Dreamweaver 2022\10 Oktober\Service\Service_Internet\S_Skod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97" y="908050"/>
            <a:ext cx="7920000" cy="2619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498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5258573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Dachbox, 380l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€ 569,00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1746" name="Picture 2" descr="C:\Users\Wiemann\Desktop\Büro\Dreamweaver\Dreamweaver 2022\10 Oktober\Service\Service_Internet\S_Skod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24" y="913012"/>
            <a:ext cx="7920000" cy="2677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10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3132495"/>
              </p:ext>
            </p:extLst>
          </p:nvPr>
        </p:nvGraphicFramePr>
        <p:xfrm>
          <a:off x="900113" y="5229200"/>
          <a:ext cx="7740000" cy="31663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Ski-/Snowboardträger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€ 225,00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2770" name="Picture 2" descr="C:\Users\Wiemann\Desktop\Büro\Dreamweaver\Dreamweaver 2022\10 Oktober\Service\Service_Internet\S_Skoda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66" y="908050"/>
            <a:ext cx="7920000" cy="27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14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0052622"/>
              </p:ext>
            </p:extLst>
          </p:nvPr>
        </p:nvGraphicFramePr>
        <p:xfrm>
          <a:off x="900113" y="5229200"/>
          <a:ext cx="7740000" cy="31663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Infotainment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Skisack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3794" name="Picture 2" descr="C:\Users\Wiemann\Desktop\Büro\Dreamweaver\Dreamweaver 2022\10 Oktober\Service\Service_Internet\S_Skoda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278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3093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2777528"/>
              </p:ext>
            </p:extLst>
          </p:nvPr>
        </p:nvGraphicFramePr>
        <p:xfrm>
          <a:off x="900113" y="5229200"/>
          <a:ext cx="7740000" cy="31663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Gummifußmatten-Set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€ 26,30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4818" name="Picture 2" descr="C:\Users\Wiemann\Desktop\Büro\Dreamweaver\Dreamweaver 2022\10 Oktober\Service\Service_Internet\S_Skoda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9960"/>
            <a:ext cx="7920000" cy="278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056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1707227"/>
              </p:ext>
            </p:extLst>
          </p:nvPr>
        </p:nvGraphicFramePr>
        <p:xfrm>
          <a:off x="900113" y="5229200"/>
          <a:ext cx="7740000" cy="31663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Schneeketten-Satz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€ 119,00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5842" name="Picture 2" descr="C:\Users\Wiemann\Desktop\Büro\Dreamweaver\Dreamweaver 2022\10 Oktober\Service\Service_Internet\S_Skoda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141" y="886718"/>
            <a:ext cx="7920000" cy="274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8128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926341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2\07 Juli\Service\Service_Internet\S_BMW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49"/>
            <a:ext cx="7920000" cy="320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51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7000678"/>
              </p:ext>
            </p:extLst>
          </p:nvPr>
        </p:nvGraphicFramePr>
        <p:xfrm>
          <a:off x="900113" y="5229200"/>
          <a:ext cx="7740000" cy="31663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Sicherheit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Eiskratzer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7,80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6866" name="Picture 2" descr="C:\Users\Wiemann\Desktop\Büro\Dreamweaver\Dreamweaver 2022\10 Oktober\Service\Service_Internet\S_Skoda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2701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16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8458911"/>
              </p:ext>
            </p:extLst>
          </p:nvPr>
        </p:nvGraphicFramePr>
        <p:xfrm>
          <a:off x="900113" y="5229200"/>
          <a:ext cx="7740000" cy="31663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Winterpflege-Set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€ 21,70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7890" name="Picture 2" descr="C:\Users\Wiemann\Desktop\Büro\Dreamweaver\Dreamweaver 2022\10 Oktober\Service\Service_Internet\S_Skoda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897" y="908050"/>
            <a:ext cx="7920000" cy="273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808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3653253"/>
              </p:ext>
            </p:extLst>
          </p:nvPr>
        </p:nvGraphicFramePr>
        <p:xfrm>
          <a:off x="900113" y="5229200"/>
          <a:ext cx="7740000" cy="31663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Elektro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DataPlug-Adapter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8914" name="Picture 2" descr="C:\Users\Wiemann\Desktop\Büro\Dreamweaver\Dreamweaver 2022\10 Oktober\Service\Service_Internet\S_Skoda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231" y="908819"/>
            <a:ext cx="7920000" cy="266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59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9978340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Pflegemittel-Set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 descr="C:\Users\Wiemann\Desktop\Büro\Dreamweaver\Dreamweaver 2022\06 Juni\Service\Service_Internet\S_Skoda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14" y="902320"/>
            <a:ext cx="7920000" cy="3301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657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1709539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Picture 2" descr="C:\Users\Wiemann\Desktop\Büro\Dreamweaver\Dreamweaver 2022\03 Maerz\Service\Service_Internet\S_Skoda_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783" y="1060450"/>
            <a:ext cx="7920000" cy="301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24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Subaru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37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368636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Subaru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Herbst- und 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18" name="Picture 2" descr="C:\Users\Wiemann\Desktop\Büro\Dreamweaver\Dreamweaver 2022\09 September\Service\Service_Internet\S_Subaru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65" y="914922"/>
            <a:ext cx="7920000" cy="2856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0245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1909854"/>
              </p:ext>
            </p:extLst>
          </p:nvPr>
        </p:nvGraphicFramePr>
        <p:xfrm>
          <a:off x="900113" y="5229200"/>
          <a:ext cx="7740000" cy="14904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Subaru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Öle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Premium-Öl, 1l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Kleine Inspektion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€ 269,00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Große Inspektion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€ 429,00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9938" name="Picture 2" descr="C:\Users\Wiemann\Desktop\Büro\Dreamweaver\Dreamweaver 2022\10 Oktober\Service\Service_Internet\S_Subaru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0910"/>
            <a:ext cx="7920000" cy="3857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536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8098130"/>
              </p:ext>
            </p:extLst>
          </p:nvPr>
        </p:nvGraphicFramePr>
        <p:xfrm>
          <a:off x="900113" y="5229200"/>
          <a:ext cx="7740000" cy="154267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Subaru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Vorderbremsen, inklusive Montage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€ 445,00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Zahnriemenwechsel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€ 799,00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Gratis Scheibenwischer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62" name="Picture 2" descr="C:\Users\Wiemann\Desktop\Büro\Dreamweaver\Dreamweaver 2022\10 Oktober\Service\Service_Internet\S_Subaru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49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00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Suzuki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53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481982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effectLst/>
                          <a:latin typeface="Arial"/>
                        </a:rPr>
                        <a:t>20 % Rabatt auf Connected Drive Upgrades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2\11 November\Service\Service_Internet\S_BMW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26" y="908051"/>
            <a:ext cx="7920000" cy="3009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4349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8741110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Suzuki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 mit Gewinnspiel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2\11 November\Service\Service_Internet\S_Suzuk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1386"/>
            <a:ext cx="7920000" cy="337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328707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2416743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Suzuki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Treuebonus, Verlängerung des Mobilservices bei regelmäßiger Wartung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2\11 November\Service\Service_Internet\S_Suzuk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491" y="865288"/>
            <a:ext cx="7920000" cy="268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6259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Toyota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26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810822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Gummifuß- und Laderaummatte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€ 45,00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Dachbasisträger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€ 245,00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1986" name="Picture 2" descr="C:\Users\Wiemann\Desktop\Büro\Dreamweaver\Dreamweaver 2022\10 Oktober\Service\Service_Internet\S_Toyota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3"/>
            <a:ext cx="5053356" cy="38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59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5771915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Dachbox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€ 685,00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Marderschutz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€ 243,00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4034" name="Picture 2" descr="C:\Users\Wiemann\Desktop\Büro\Dreamweaver\Dreamweaver 2022\10 Oktober\Service\Service_Internet\S_Toyota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3" y="908063"/>
            <a:ext cx="5112000" cy="3965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70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9778301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Räderwechsel-Service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4" name="Picture 2" descr="C:\Users\Wiemann\Desktop\Büro\Dreamweaver\Dreamweaver 2022\09 September\Service\Service_Internet\S_Toyota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200" y="908050"/>
            <a:ext cx="7920000" cy="245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444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695722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Jahresinspektion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€ 229,00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9" name="Picture 3" descr="C:\Users\Wiemann\Desktop\Büro\Dreamweaver\Dreamweaver 2022\09 September\Service\Service_Internet\S_Toyot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47651"/>
            <a:ext cx="7596000" cy="411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84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2090136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Sicherheit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DNA Diebstahlschutz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2770" name="Picture 2" descr="C:\Users\Wiemann\Desktop\Büro\Dreamweaver\Dreamweaver 2022\04 April\Service\Service_Internet\S_Toyota_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3412"/>
            <a:ext cx="5832000" cy="380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63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7512221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Vorab-Check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2\05 Mai\Service\Service_Internet\S_Toyot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524000" cy="40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801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2835933"/>
              </p:ext>
            </p:extLst>
          </p:nvPr>
        </p:nvGraphicFramePr>
        <p:xfrm>
          <a:off x="900113" y="5229200"/>
          <a:ext cx="7740000" cy="1368509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Bremsbelag-Wechsel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€ 152,00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Batteriewechsel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€ 169,00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Wischerblätter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41</a:t>
                      </a:r>
                    </a:p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3010" name="Picture 2" descr="C:\Users\Wiemann\Desktop\Büro\Dreamweaver\Dreamweaver 2022\10 Oktober\Service\Service_Internet\S_Toyota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70" y="835843"/>
            <a:ext cx="4680000" cy="410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80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Citro</a:t>
            </a:r>
            <a:r>
              <a:rPr lang="de-DE" sz="2400" b="1" dirty="0" smtClean="0">
                <a:latin typeface="Arial"/>
                <a:cs typeface="Arial"/>
              </a:rPr>
              <a:t>ën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5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6416050"/>
              </p:ext>
            </p:extLst>
          </p:nvPr>
        </p:nvGraphicFramePr>
        <p:xfrm>
          <a:off x="900113" y="5229200"/>
          <a:ext cx="7740000" cy="105418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Aygo X-Navigation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€ 490,00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Touch2&amp;Go Plus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0" name="Picture 2" descr="C:\Users\Wiemann\Desktop\Büro\Dreamweaver\Dreamweaver 2022\09 September\Service\Service_Internet\S_Toyota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27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6910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537900"/>
              </p:ext>
            </p:extLst>
          </p:nvPr>
        </p:nvGraphicFramePr>
        <p:xfrm>
          <a:off x="900113" y="5229200"/>
          <a:ext cx="7740000" cy="105418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Touch2&amp;Go Plus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Touch2&amp;Go Plus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8434" name="Picture 2" descr="C:\Users\Wiemann\Desktop\Büro\Dreamweaver\Dreamweaver 2022\09 September\Service\Service_Internet\S_Toyota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792" y="925987"/>
            <a:ext cx="5904000" cy="400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710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4946615"/>
              </p:ext>
            </p:extLst>
          </p:nvPr>
        </p:nvGraphicFramePr>
        <p:xfrm>
          <a:off x="900113" y="5229200"/>
          <a:ext cx="7740000" cy="105418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Touch2&amp;Go Plus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€ 890,00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Kartenaktualisierung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5058" name="Picture 2" descr="C:\Users\Wiemann\Desktop\Büro\Dreamweaver\Dreamweaver 2022\10 Oktober\Service\Service_Internet\S_Toyot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687" y="922548"/>
            <a:ext cx="5544000" cy="405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04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VW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64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6892254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Alu-Winterkompletträder für Golf, 4 zum Preis von 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5" name="Picture 1" descr="C:\Users\Wiemann\Desktop\Büro\Dreamweaver\Dreamweaver 2022\09 September\Service\Service_Internet\S_VW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179" y="908050"/>
            <a:ext cx="7920000" cy="337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26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2899724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Economy-Teile für Fahrzeuge älter als 4 Jahre, mit 30 %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290" name="Picture 2" descr="C:\Users\Wiemann\Desktop\Büro\Dreamweaver\Dreamweaver 2021\02 Februar\Service\Service_Internet\S_VW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92" y="908051"/>
            <a:ext cx="5292000" cy="393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515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47360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bis zu 40 %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4" name="Picture 2" descr="C:\Users\Wiemann\Desktop\Büro\Dreamweaver\Dreamweaver 2021\02 Februar\Service\Service_Internet\S_VW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68"/>
            <a:ext cx="5436000" cy="3993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2326451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Service-Check mit 3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Service-Check mit 6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2\10 Oktober\Service\Service_Internet\S_Citroen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74930"/>
            <a:ext cx="6624000" cy="3914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69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6899496"/>
              </p:ext>
            </p:extLst>
          </p:nvPr>
        </p:nvGraphicFramePr>
        <p:xfrm>
          <a:off x="900113" y="5229200"/>
          <a:ext cx="7740000" cy="14634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3 Monate Citroen Assistance zum Service-Check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6 Monate Citroen Assistance zum Service-Check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2\05 Mai\Service\Service_Internet\S_Citroen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32" y="908050"/>
            <a:ext cx="7920000" cy="149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752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0262243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Starterbatterie-Check mit 3 Monaten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€ 10,90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Starterbatterie-Check mit 6 Monaten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2\07 Juli\Service\Service_Internet\S_Citroen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4838700" cy="401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822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2005127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Eurorepar Starterbatterien, 52 Ah, statt € 84,19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€ 69,99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Eurorepar Starterbatterien, 60 Ah, statt € 111,70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2050" name="Picture 2" descr="C:\Users\Wiemann\Desktop\Büro\Dreamweaver\Dreamweaver 2022\11 November\Service\Service_Internet\S_Citroen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8" y="892994"/>
            <a:ext cx="7920000" cy="336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445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2233370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Eurorepar Starterbatterien, 60 Ah, statt € 133,44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€ 109,99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Starterbatterien, 70 Ah, statt € 160,05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2050" name="Picture 2" descr="C:\Users\Wiemann\Desktop\Büro\Dreamweaver\Dreamweaver 2022\11 November\Service\Service_Internet\S_Citroen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8" y="892994"/>
            <a:ext cx="7920000" cy="336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536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071208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2\09 September\Service\Service_Internet\S_Citroen_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012" y="908072"/>
            <a:ext cx="6336000" cy="3722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615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Alfa Romeo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92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666799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Winterkompletträder, 4 zum Preis von 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2\10 Oktober\Service\Service_Internet\S_Citroen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317" y="891681"/>
            <a:ext cx="3384000" cy="408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672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195207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Winterrad </a:t>
                      </a:r>
                      <a:r>
                        <a:rPr lang="de-DE" sz="1000" b="0" i="0" u="none" strike="noStrike" dirty="0" err="1">
                          <a:effectLst/>
                          <a:latin typeface="Arial"/>
                        </a:rPr>
                        <a:t>Semperit</a:t>
                      </a:r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 Speed-</a:t>
                      </a:r>
                      <a:r>
                        <a:rPr lang="de-DE" sz="1000" b="0" i="0" u="none" strike="noStrike" dirty="0" err="1">
                          <a:effectLst/>
                          <a:latin typeface="Arial"/>
                        </a:rPr>
                        <a:t>Grip</a:t>
                      </a:r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 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€ 94,50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2\11 November\Service\Service_Internet\S_Citroen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47" y="888629"/>
            <a:ext cx="7920000" cy="3313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1689884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7001560"/>
              </p:ext>
            </p:extLst>
          </p:nvPr>
        </p:nvGraphicFramePr>
        <p:xfrm>
          <a:off x="900113" y="5229200"/>
          <a:ext cx="7740000" cy="144667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Elektro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Aufbewahrungstasche für Ladekabel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Universal-Charger Sicherheitsschloss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€ 15,90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Universal-Charger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2\10 Oktober\Service\Service_Internet\S_Citroen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0730"/>
            <a:ext cx="7920000" cy="3860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498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086138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Avantage-Servicepakete für Fahrzeuge ab 3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2\04 April\Service\Service_Internet\S_Citroen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58" y="899310"/>
            <a:ext cx="6228000" cy="385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727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Cupra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12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524793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Cupra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2\09 September\Service\Service_Internet\S_Cupr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242" y="908060"/>
            <a:ext cx="3672000" cy="3736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06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Dacia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80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3567199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 Advantage Teile für Fahrzeuge älter als 4 Jahre, 20 %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1\12 Dezember\Service\Service_Internet\S_Daci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401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166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816543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Service-Sparbuch mit bis zu € 155,- Ersparnis für diverse Serviceleistungen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1\12 Dezember\Service\Service_Internet\S_Daci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2052"/>
            <a:ext cx="7920000" cy="293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10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DS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65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287481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Alfa Romeo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Wiederaufbereitete Teile mit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1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2\10 Oktober\Service\Service_Internet\S_Alf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209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14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4293773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Service-Check mit 3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Service-Check mit 6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2\10 Oktober\Service\Service_Internet\S_DS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8716"/>
            <a:ext cx="7920000" cy="383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59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1390462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Batterie-Check mit 3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€ 10,90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Batterie-Check mit 6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C:\Users\Wiemann\Desktop\Büro\Dreamweaver\Dreamweaver 2022\10 Oktober\Service\Service_Internet\S_DS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8716"/>
            <a:ext cx="7920000" cy="383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58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1830656"/>
              </p:ext>
            </p:extLst>
          </p:nvPr>
        </p:nvGraphicFramePr>
        <p:xfrm>
          <a:off x="900113" y="5229200"/>
          <a:ext cx="7740000" cy="1588749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Klimaanlagen-Check mit Garantiezertifikat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3 Monate DS Assistance zum Service-Check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6 Monate DS Assistance zum Service-Check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9,99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C:\Users\Wiemann\Desktop\Büro\Dreamweaver\Dreamweaver 2022\03 Maerz\Service\Service_Internet\S_DS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2908"/>
            <a:ext cx="7920000" cy="3212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Wiemann\Desktop\Büro\Dreamweaver\Dreamweaver 2022\10 Oktober\Service\Service_Internet\S_DS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8716"/>
            <a:ext cx="7920000" cy="383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5022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8134038"/>
              </p:ext>
            </p:extLst>
          </p:nvPr>
        </p:nvGraphicFramePr>
        <p:xfrm>
          <a:off x="900113" y="5229200"/>
          <a:ext cx="7740000" cy="1588749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Klimaanlagen-Check mit Garantiezertifikat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3 Monate DS Assistance zum Service-Check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6 Monate DS Assistance zum Service-Check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C:\Users\Wiemann\Desktop\Büro\Dreamweaver\Dreamweaver 2022\03 Maerz\Service\Service_Internet\S_DS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2908"/>
            <a:ext cx="7920000" cy="3212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605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6317031"/>
              </p:ext>
            </p:extLst>
          </p:nvPr>
        </p:nvGraphicFramePr>
        <p:xfrm>
          <a:off x="900113" y="5229200"/>
          <a:ext cx="7740000" cy="134873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088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Universal Charger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€ 999,00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Universal Charger Sicherheitsschloss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€ 15,90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Aufbewahrungstasche für Ladekabel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€ 54,00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2\10 Oktober\Service\Service_Internet\S_DS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256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83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2219746"/>
              </p:ext>
            </p:extLst>
          </p:nvPr>
        </p:nvGraphicFramePr>
        <p:xfrm>
          <a:off x="900113" y="5229200"/>
          <a:ext cx="7740000" cy="127406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3747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Starterbatterie  60 Ah, statt € 133,40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€ 109,99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Starterbatterie  70 Ah, statt € 160,65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2\10 Oktober\Service\Service_Internet\S_DS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571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85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7515269"/>
              </p:ext>
            </p:extLst>
          </p:nvPr>
        </p:nvGraphicFramePr>
        <p:xfrm>
          <a:off x="900113" y="5229200"/>
          <a:ext cx="7740000" cy="1178421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Starterbatterie, 52 Ah, statt € 84,19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€ 69,99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Starterbatterie, 60 Ah, statt € 111,70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2\10 Oktober\Service\Service_Internet\S_DS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571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044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3918667"/>
              </p:ext>
            </p:extLst>
          </p:nvPr>
        </p:nvGraphicFramePr>
        <p:xfrm>
          <a:off x="900113" y="5229200"/>
          <a:ext cx="7740000" cy="140704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Winterkompletträder, 4 zum Preis von 3, statt  € 1.754,64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€ 1.316,00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Winterräder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€ 94,50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2\10 Oktober\Service\Service_Internet\S_DS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83" y="887859"/>
            <a:ext cx="7920000" cy="331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567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Fiat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43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8853406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Winterkomplettrad inklusive Reifengarantie, Gewinnspiel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€ 139,00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2\09 September\Service\Service_Internet\S_Fia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308" y="901606"/>
            <a:ext cx="3564000" cy="409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023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Audi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68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497016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20 % Nachlass auf Originalteile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2\09 September\Service\Service_Internet\S_Fia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5587"/>
            <a:ext cx="5648325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83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Ford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48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006029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2\10 Oktober\Service\Service_Internet\S_Ford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564" y="885873"/>
            <a:ext cx="7920000" cy="3181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707290"/>
              </p:ext>
            </p:extLst>
          </p:nvPr>
        </p:nvGraphicFramePr>
        <p:xfrm>
          <a:off x="900113" y="5248210"/>
          <a:ext cx="7740000" cy="163717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Bremsbeläge vorn,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€ 124,51,- bis € 168,35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2033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Bremsscheiben </a:t>
                      </a:r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und Bremsbeläge 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vorn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€ 244,88 bis € 602,99,16,-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7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Bremsflüssigkeitswechsel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€ 92,00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2\09 September\Service\Service_Internet\S_Ford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5577"/>
            <a:ext cx="7920000" cy="245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86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Hyundai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57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215515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0 % Sonderfinanzierung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18" name="Picture 2" descr="C:\Users\Wiemann\Desktop\Büro\Dreamweaver\Dreamweaver 2022\09 September\Service\Service_Internet\S_Hyunda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73"/>
            <a:ext cx="7596000" cy="347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454069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Product Line  2 wiederaufbereitete 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6" name="Picture 2" descr="C:\Users\Wiemann\Desktop\Büro\Dreamweaver\Dreamweaver 2022\10 Oktober\Service\Service_Internet\S_Hyunda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4063"/>
            <a:ext cx="7920000" cy="2486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09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454069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290" name="Picture 2" descr="C:\Users\Wiemann\Desktop\Büro\Dreamweaver\Dreamweaver 2022\10 Oktober\Service\Service_Internet\S_Hyundai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689" y="897385"/>
            <a:ext cx="4464000" cy="3882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09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454069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4" name="Picture 2" descr="C:\Users\Wiemann\Desktop\Büro\Dreamweaver\Dreamweaver 2022\10 Oktober\Service\Service_Internet\S_Hyundai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402" y="908050"/>
            <a:ext cx="7920000" cy="3219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09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454069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Bremsen-Check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C:\Users\Wiemann\Desktop\Büro\Dreamweaver\Dreamweaver 2022\10 Oktober\Service\Service_Internet\S_Hyundai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072" y="902345"/>
            <a:ext cx="7920000" cy="3703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09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559696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2\02 Februar\Service\Service_Internet\S_Aud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4446"/>
            <a:ext cx="7920000" cy="152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24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Jeep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10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515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20 % Nachlass auf Originalteile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3" name="Picture 3" descr="C:\Users\Wiemann\Desktop\Büro\Dreamweaver\Dreamweaver 2022\09 September\Service\Service_Internet\S_Jeep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48" y="908050"/>
            <a:ext cx="3672000" cy="3972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52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9599966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Winterkomplettrad inklusive Reifengarantie, Gewinnspiel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€ 445,00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6" name="Picture 2" descr="C:\Users\Wiemann\Desktop\Büro\Dreamweaver\Dreamweaver 2022\09 September\Service\Service_Internet\S_Jeep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08050"/>
            <a:ext cx="3276000" cy="399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868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Mazda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66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0642509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Mazda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Cabrio-Check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2\06 Juni\Service\Service_Internet\S_Mazd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064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563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Mercedes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97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6384348"/>
              </p:ext>
            </p:extLst>
          </p:nvPr>
        </p:nvGraphicFramePr>
        <p:xfrm>
          <a:off x="900113" y="5229200"/>
          <a:ext cx="7740000" cy="14539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Service-Vorteilsprogramm, 20 % Rabatt auf ausgewählte Werkstattleistungen, Anmeldung auf Mercedes me erforderlich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0\01 Januar_eins\Service\Service_Internet\S_Mercedes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93"/>
            <a:ext cx="7740000" cy="382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98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330423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Vorab-Check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2\01 Januar\Service\Service_Internet\S_Mercedes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26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245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718832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2\09 September\Service\Service_Internet\S_Mercedes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319" y="925464"/>
            <a:ext cx="7920000" cy="3482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476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106544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mit durchschnittlich 35 %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3554" name="Picture 2" descr="G:\2019\01 Januar_zwei\Service\Service_Internet\S_Mercedes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93" y="879103"/>
            <a:ext cx="5452110" cy="374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608055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Car-Check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7" name="Picture 3" descr="C:\Users\Wiemann\Desktop\Büro\Dreamweaver\Dreamweaver 2022\03 Maerz\Service\Service_Internet\S_Aud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" y="908070"/>
            <a:ext cx="6552000" cy="3834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819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755738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Gebrauchtteile mit durchschnittlich 50 %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578" name="Picture 2" descr="G:\2019\01 Januar_zwei\Service\Service_Internet\S_Mercedes_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29" y="908050"/>
            <a:ext cx="4424553" cy="376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Mini</a:t>
            </a:r>
          </a:p>
          <a:p>
            <a:pPr algn="ctr"/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8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137504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Mini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Rabatt für Mini ab 5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 descr="C:\Users\Wiemann\Desktop\Büro\Dreamweaver\Dreamweaver 2020\10 Oktober\Service\Service_Internet\S_Mini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346" y="908051"/>
            <a:ext cx="4752000" cy="3628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27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2476081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Mini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Rabatt auf Service-Pakete für Mini ab 5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0\12 Dezember\Service\Service_Internet\S_Min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99" y="932061"/>
            <a:ext cx="7920000" cy="352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37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Mitsubishi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19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6958550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Mitsubishi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 Reifengarantie bei Kauf von 4 Winterkompletträdern auch für die Serienbereifung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2\09 September\Service\Service_Internet\S_Mitsubish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07" y="908079"/>
            <a:ext cx="5904000" cy="4021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Nissan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05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14192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mit 60 %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0\04 April\Service\Service_Internet\S_Nissan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009" y="908068"/>
            <a:ext cx="7704000" cy="361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95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855396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effectLst/>
                          <a:latin typeface="Arial"/>
                        </a:rPr>
                        <a:t>Family-Paket für Townstar, statt € 1.017,-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€ 960,00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 descr="C:\Users\Wiemann\Desktop\Büro\Dreamweaver\Dreamweaver 2022\10 Oktober\Service\Service_Internet\S_Nissan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189" y="908050"/>
            <a:ext cx="7920000" cy="333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038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433220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Transport- Paket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€ 695,- bis € 770,-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6386" name="Picture 2" descr="C:\Users\Wiemann\Desktop\Büro\Dreamweaver\Dreamweaver 2022\10 Oktober\Service\Service_Internet\S_Nissan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96"/>
            <a:ext cx="6084000" cy="395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84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608055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2\03 Maerz\Service\Service_Internet\S_Audi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7678"/>
            <a:ext cx="7920000" cy="2610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819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75165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Fahrradträger-Paket mit kostenlosem Pflegeset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€ 770,- bis € 974,-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0" name="Picture 2" descr="C:\Users\Wiemann\Desktop\Büro\Dreamweaver\Dreamweaver 2022\10 Oktober\Service\Service_Internet\S_Nissan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5222"/>
            <a:ext cx="7416000" cy="4072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46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75165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Basis-Paket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€ 94,- bis € 159,-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8434" name="Picture 2" descr="C:\Users\Wiemann\Desktop\Büro\Dreamweaver\Dreamweaver 2022\10 Oktober\Service\Service_Internet\S_Nissan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587" y="908066"/>
            <a:ext cx="6696000" cy="4298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46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75165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Basis-Paket Winter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€ 125,- bis € 160,-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9458" name="Picture 2" descr="C:\Users\Wiemann\Desktop\Büro\Dreamweaver\Dreamweaver 2022\10 Oktober\Service\Service_Internet\S_Nissan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08055"/>
            <a:ext cx="6660000" cy="3818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46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Opel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32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7945820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Komplettpreisoffensive für Fahrzeuge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 descr="C:\Users\Wiemann\Desktop\Büro\Dreamweaver\Dreamweaver 2022\07 Juli\Service\Service_Internet\S_Opel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92696"/>
            <a:ext cx="7920000" cy="3431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9326864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Service-Check mit 3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Service-Check mit 6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578" name="Picture 2" descr="C:\Users\Wiemann\Desktop\Büro\Dreamweaver\Dreamweaver 2022\03 Maerz\Service\Service_Internet\S_Opel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5"/>
            <a:ext cx="7632000" cy="4085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06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0310684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Batterie-Check mit 3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€ 10,90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Batterie-Check mit 3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578" name="Picture 2" descr="C:\Users\Wiemann\Desktop\Büro\Dreamweaver\Dreamweaver 2022\03 Maerz\Service\Service_Internet\S_Opel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5"/>
            <a:ext cx="7632000" cy="4085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521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6703749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Klimaanlagen-Check mit Garantiezertifikat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482" name="Picture 2" descr="C:\Users\Wiemann\Desktop\Büro\Dreamweaver\Dreamweaver 2022\10 Oktober\Service\Service_Internet\S_Opel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354" y="892374"/>
            <a:ext cx="7920000" cy="194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392401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095149"/>
              </p:ext>
            </p:extLst>
          </p:nvPr>
        </p:nvGraphicFramePr>
        <p:xfrm>
          <a:off x="900113" y="5229200"/>
          <a:ext cx="7740000" cy="11586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Eurorepar Starterbatterien, 52 Ah, statt € 84,19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€ 69,99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Eurorepar Starterbatterien, 60 Ah, statt € 114,70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1506" name="Picture 2" descr="C:\Users\Wiemann\Desktop\Büro\Dreamweaver\Dreamweaver 2022\10 Oktober\Service\Service_Internet\S_Opel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4999"/>
            <a:ext cx="6192000" cy="399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001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0242709"/>
              </p:ext>
            </p:extLst>
          </p:nvPr>
        </p:nvGraphicFramePr>
        <p:xfrm>
          <a:off x="900113" y="5229200"/>
          <a:ext cx="7740000" cy="11586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Starterbatterien, 60 Ah, statt € 133,40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€ 109,99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Starterbatterien, 70 Ah, statt € 160,05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1506" name="Picture 2" descr="C:\Users\Wiemann\Desktop\Büro\Dreamweaver\Dreamweaver 2022\10 Oktober\Service\Service_Internet\S_Opel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4999"/>
            <a:ext cx="6192000" cy="399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557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BMW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79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0240524"/>
              </p:ext>
            </p:extLst>
          </p:nvPr>
        </p:nvGraphicFramePr>
        <p:xfrm>
          <a:off x="900113" y="5229200"/>
          <a:ext cx="7740000" cy="1258813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Winterkompletträder, 4 zum Preis von 3, statt  € 1.146,67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€ 860,00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Winterräder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€ 88,50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530" name="Picture 2" descr="C:\Users\Wiemann\Desktop\Büro\Dreamweaver\Dreamweaver 2022\10 Oktober\Service\Service_Internet\S_Opel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781" y="895481"/>
            <a:ext cx="6048000" cy="4036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268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5866951"/>
              </p:ext>
            </p:extLst>
          </p:nvPr>
        </p:nvGraphicFramePr>
        <p:xfrm>
          <a:off x="900113" y="5229200"/>
          <a:ext cx="7740000" cy="142073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Elektro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easyWallbox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€ 499,00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Aufbewahrungstasche für Ladekabel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€ 39,90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Universal-Charger Sicherheitsschloss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€ 15,90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3554" name="Picture 2" descr="C:\Users\Wiemann\Desktop\Büro\Dreamweaver\Dreamweaver 2022\10 Oktober\Service\Service_Internet\S_Opel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499" y="908050"/>
            <a:ext cx="7920000" cy="409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695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3882250"/>
              </p:ext>
            </p:extLst>
          </p:nvPr>
        </p:nvGraphicFramePr>
        <p:xfrm>
          <a:off x="900113" y="5108808"/>
          <a:ext cx="7740000" cy="1216109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Laderaumnetz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€ 22,00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Laderaumnetz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€ 35,00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Kofferraummatte für Astra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9458" name="Picture 2" descr="C:\Users\Wiemann\Desktop\Büro\Dreamweaver\Dreamweaver 2022\07 Juli\Service\Service_Internet\S_Opel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524" y="908051"/>
            <a:ext cx="7920000" cy="308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7108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Peugeot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61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2166735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Service-Check mit 3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Service-Check mit 6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2\11 November\Service\Service_Internet\S_Peugeot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36713"/>
            <a:ext cx="7920000" cy="3546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09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Winterkompletträder, 4 zum Preis von 3, statt  € 1.216,-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€ 912,00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Picture 2" descr="C:\Users\Wiemann\Desktop\Büro\Dreamweaver\Dreamweaver 2022\10 Oktober\Service\Service_Internet\S_Peugeo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881" y="908051"/>
            <a:ext cx="7848000" cy="3791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788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942370"/>
              </p:ext>
            </p:extLst>
          </p:nvPr>
        </p:nvGraphicFramePr>
        <p:xfrm>
          <a:off x="900113" y="5157192"/>
          <a:ext cx="7740000" cy="146609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088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Peugeot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Elektro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Aufbewahrungstasche für Ladekabel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€ 39,00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Universal-Charger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€ 999,00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3747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Universal-Charger Sicherheitsschloss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€ 15,90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5602" name="Picture 2" descr="C:\Users\Wiemann\Desktop\Büro\Dreamweaver\Dreamweaver 2022\10 Oktober\Service\Service_Internet\S_Peugeot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78" y="873002"/>
            <a:ext cx="7776000" cy="3862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014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0195725"/>
              </p:ext>
            </p:extLst>
          </p:nvPr>
        </p:nvGraphicFramePr>
        <p:xfrm>
          <a:off x="900113" y="5157192"/>
          <a:ext cx="7740000" cy="11586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08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Kofferraummatte Velours für 308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€ 22,00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Kofferraummatte Velours für 308 SW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€ 22,00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6626" name="Picture 2" descr="C:\Users\Wiemann\Desktop\Büro\Dreamweaver\Dreamweaver 2022\10 Oktober\Service\Service_Internet\S_Peugeot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371" y="908051"/>
            <a:ext cx="7920000" cy="125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017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1397709"/>
              </p:ext>
            </p:extLst>
          </p:nvPr>
        </p:nvGraphicFramePr>
        <p:xfrm>
          <a:off x="900113" y="5157192"/>
          <a:ext cx="7740000" cy="14634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08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Starterbatterie von Eurorepar, 52 Ah, statt € 84,19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€ 69,99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Starterbatterie von Eurorepar, 60 Ah, statt € 111,70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7650" name="Picture 2" descr="C:\Users\Wiemann\Desktop\Büro\Dreamweaver\Dreamweaver 2022\10 Oktober\Service\Service_Internet\S_Peugeo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69" y="931665"/>
            <a:ext cx="7920000" cy="413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1967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6946962"/>
              </p:ext>
            </p:extLst>
          </p:nvPr>
        </p:nvGraphicFramePr>
        <p:xfrm>
          <a:off x="900113" y="5157192"/>
          <a:ext cx="7740000" cy="14634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08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Starterbatterie von Eurorepar, 52 Ah, statt € 84,19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€ 69,99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Starterbatterie von Eurorepar, 60 Ah, statt € 111,70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7650" name="Picture 2" descr="C:\Users\Wiemann\Desktop\Büro\Dreamweaver\Dreamweaver 2022\10 Oktober\Service\Service_Internet\S_Peugeo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69" y="931665"/>
            <a:ext cx="7920000" cy="413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639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78121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Ersparnis für BMW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2\04 April\Service\Service_Internet\S_BMW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00" y="908050"/>
            <a:ext cx="7920000" cy="3418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Renault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30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5967932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Renault Advantage Teile für Fahrzeuge älter als 4 Jahre, 20 %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1\12 Dezember\Service\Service_Internet\S_Renaul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49"/>
            <a:ext cx="7920000" cy="3065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385707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TomTom Europakarte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€ 49,94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2\09 September\Service\Service_Internet\S_Renault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23" y="907680"/>
            <a:ext cx="6624000" cy="407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713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Seat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58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056842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2\09 September\Service\Service_Internet\S_Sea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265" y="908051"/>
            <a:ext cx="7920000" cy="296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8214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Bremsbeläge vorne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Bremsklotzsatz vorne ersetzen, Mii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Endschalldämpfer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€ 161,00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Stoßdämpfersatz vorne ersetzen, Ibiza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3015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Komplettbremsensatz vorne ersetzen, Leon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€ 308,00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760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1946</Words>
  <Application>Microsoft Office PowerPoint</Application>
  <PresentationFormat>Bildschirmpräsentation (4:3)</PresentationFormat>
  <Paragraphs>1206</Paragraphs>
  <Slides>136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136</vt:i4>
      </vt:variant>
    </vt:vector>
  </HeadingPairs>
  <TitlesOfParts>
    <vt:vector size="137" baseType="lpstr">
      <vt:lpstr>Larissa-Design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Admin</dc:creator>
  <cp:lastModifiedBy>Wiemann</cp:lastModifiedBy>
  <cp:revision>816</cp:revision>
  <dcterms:created xsi:type="dcterms:W3CDTF">2019-01-31T14:56:12Z</dcterms:created>
  <dcterms:modified xsi:type="dcterms:W3CDTF">2022-11-30T16:07:27Z</dcterms:modified>
</cp:coreProperties>
</file>