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353" r:id="rId2"/>
    <p:sldId id="826" r:id="rId3"/>
    <p:sldId id="727" r:id="rId4"/>
    <p:sldId id="789" r:id="rId5"/>
    <p:sldId id="790" r:id="rId6"/>
    <p:sldId id="726" r:id="rId7"/>
    <p:sldId id="262" r:id="rId8"/>
    <p:sldId id="568" r:id="rId9"/>
    <p:sldId id="702" r:id="rId10"/>
    <p:sldId id="356" r:id="rId11"/>
    <p:sldId id="570" r:id="rId12"/>
    <p:sldId id="842" r:id="rId13"/>
    <p:sldId id="864" r:id="rId14"/>
    <p:sldId id="865" r:id="rId15"/>
    <p:sldId id="768" r:id="rId16"/>
    <p:sldId id="792" r:id="rId17"/>
    <p:sldId id="866" r:id="rId18"/>
    <p:sldId id="879" r:id="rId19"/>
    <p:sldId id="769" r:id="rId20"/>
    <p:sldId id="729" r:id="rId21"/>
    <p:sldId id="624" r:id="rId22"/>
    <p:sldId id="883" r:id="rId23"/>
    <p:sldId id="884" r:id="rId24"/>
    <p:sldId id="885" r:id="rId25"/>
    <p:sldId id="848" r:id="rId26"/>
    <p:sldId id="358" r:id="rId27"/>
    <p:sldId id="794" r:id="rId28"/>
    <p:sldId id="797" r:id="rId29"/>
    <p:sldId id="798" r:id="rId30"/>
    <p:sldId id="844" r:id="rId31"/>
    <p:sldId id="692" r:id="rId32"/>
    <p:sldId id="867" r:id="rId33"/>
    <p:sldId id="830" r:id="rId34"/>
    <p:sldId id="831" r:id="rId35"/>
    <p:sldId id="887" r:id="rId36"/>
    <p:sldId id="888" r:id="rId37"/>
    <p:sldId id="886" r:id="rId38"/>
    <p:sldId id="273" r:id="rId39"/>
    <p:sldId id="461" r:id="rId40"/>
    <p:sldId id="361" r:id="rId41"/>
    <p:sldId id="288" r:id="rId42"/>
    <p:sldId id="364" r:id="rId43"/>
    <p:sldId id="753" r:id="rId44"/>
    <p:sldId id="889" r:id="rId45"/>
    <p:sldId id="800" r:id="rId46"/>
    <p:sldId id="801" r:id="rId47"/>
    <p:sldId id="851" r:id="rId48"/>
    <p:sldId id="854" r:id="rId49"/>
    <p:sldId id="852" r:id="rId50"/>
    <p:sldId id="853" r:id="rId51"/>
    <p:sldId id="696" r:id="rId52"/>
    <p:sldId id="890" r:id="rId53"/>
    <p:sldId id="294" r:id="rId54"/>
    <p:sldId id="295" r:id="rId55"/>
    <p:sldId id="366" r:id="rId56"/>
    <p:sldId id="580" r:id="rId57"/>
    <p:sldId id="607" r:id="rId58"/>
    <p:sldId id="579" r:id="rId59"/>
    <p:sldId id="298" r:id="rId60"/>
    <p:sldId id="891" r:id="rId61"/>
    <p:sldId id="892" r:id="rId62"/>
    <p:sldId id="783" r:id="rId63"/>
    <p:sldId id="735" r:id="rId64"/>
    <p:sldId id="710" r:id="rId65"/>
    <p:sldId id="711" r:id="rId66"/>
    <p:sldId id="713" r:id="rId67"/>
    <p:sldId id="367" r:id="rId68"/>
    <p:sldId id="299" r:id="rId69"/>
    <p:sldId id="688" r:id="rId70"/>
    <p:sldId id="804" r:id="rId71"/>
    <p:sldId id="627" r:id="rId72"/>
    <p:sldId id="838" r:id="rId73"/>
    <p:sldId id="871" r:id="rId74"/>
    <p:sldId id="761" r:id="rId75"/>
    <p:sldId id="872" r:id="rId76"/>
    <p:sldId id="368" r:id="rId77"/>
    <p:sldId id="479" r:id="rId78"/>
    <p:sldId id="808" r:id="rId79"/>
    <p:sldId id="893" r:id="rId80"/>
    <p:sldId id="873" r:id="rId81"/>
    <p:sldId id="370" r:id="rId82"/>
    <p:sldId id="311" r:id="rId83"/>
    <p:sldId id="874" r:id="rId84"/>
    <p:sldId id="894" r:id="rId85"/>
    <p:sldId id="371" r:id="rId86"/>
    <p:sldId id="875" r:id="rId87"/>
    <p:sldId id="895" r:id="rId88"/>
    <p:sldId id="318" r:id="rId89"/>
    <p:sldId id="319" r:id="rId90"/>
    <p:sldId id="320" r:id="rId91"/>
    <p:sldId id="321" r:id="rId92"/>
    <p:sldId id="322" r:id="rId93"/>
    <p:sldId id="323" r:id="rId94"/>
    <p:sldId id="373" r:id="rId95"/>
    <p:sldId id="332" r:id="rId96"/>
    <p:sldId id="811" r:id="rId97"/>
    <p:sldId id="812" r:id="rId98"/>
    <p:sldId id="813" r:id="rId99"/>
    <p:sldId id="814" r:id="rId100"/>
    <p:sldId id="881" r:id="rId101"/>
    <p:sldId id="817" r:id="rId102"/>
    <p:sldId id="818" r:id="rId103"/>
    <p:sldId id="819" r:id="rId104"/>
    <p:sldId id="820" r:id="rId105"/>
    <p:sldId id="821" r:id="rId106"/>
    <p:sldId id="776" r:id="rId107"/>
    <p:sldId id="880" r:id="rId108"/>
    <p:sldId id="856" r:id="rId109"/>
    <p:sldId id="876" r:id="rId110"/>
    <p:sldId id="474" r:id="rId111"/>
    <p:sldId id="421" r:id="rId112"/>
    <p:sldId id="877" r:id="rId113"/>
    <p:sldId id="840" r:id="rId114"/>
    <p:sldId id="845" r:id="rId115"/>
    <p:sldId id="896" r:id="rId116"/>
    <p:sldId id="847" r:id="rId117"/>
    <p:sldId id="861" r:id="rId118"/>
    <p:sldId id="825" r:id="rId119"/>
    <p:sldId id="719" r:id="rId120"/>
    <p:sldId id="897" r:id="rId121"/>
    <p:sldId id="898" r:id="rId122"/>
    <p:sldId id="899" r:id="rId123"/>
    <p:sldId id="377" r:id="rId124"/>
    <p:sldId id="671" r:id="rId125"/>
    <p:sldId id="670" r:id="rId126"/>
    <p:sldId id="788" r:id="rId127"/>
    <p:sldId id="862" r:id="rId128"/>
    <p:sldId id="650" r:id="rId129"/>
    <p:sldId id="346" r:id="rId130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>
        <p:scale>
          <a:sx n="100" d="100"/>
          <a:sy n="100" d="100"/>
        </p:scale>
        <p:origin x="-1968" y="-450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30.09.2022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30.09.2022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skoda-auto.de/service/aktion-fruehjahr-2022" TargetMode="Externa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s://www.subaru.de/sicherheits-wochen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toyota.de/service_und_zubehoer/angebote_und_tipps/produkte_des_monats" TargetMode="Externa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toyota.de/zubehoer-service/dna-diebstahlschutz" TargetMode="Externa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hyperlink" Target="https://www.toyota.de/zubehoer-service/angebote-tipps/herbstkampagne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hyperlink" Target="https://www.toyota.de/zubehoer-service/multimedia-connectivity/navigation" TargetMode="Externa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s://www.volvocars.com/de/zubehoer-und-services/zubehoer-und-services/zubehoer-angebote" TargetMode="Externa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s://www.volkswagen.de/de/angebote-und-produkte/angebote-zubehoer-und-service/cash-back-und-serviceaktionen/saisonangebote.html#services-checks-und-tipps" TargetMode="Externa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austausch-teile/master.layer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citroen.de/wartung-services/aktuelle-angebote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cupraofficial.de/angebote/winter-angebote.html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www.dacia.de/economyparts-fahrzeug-werterhalt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citroen.de/wartung-services/komplettpreisangebote.html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dsautomobiles.de/ds-services/ds-angebote-fruehjahr-2022.htm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dsautomobiles.de/ds-services/ds-angebote-sommer-2022.html?gclid=cj0kcqjw_viwbhd8arisah1mcd6ge_jpop5cumojtda25cr5dhcxseausym_focrydpyujxwkvmznc8aahelealw_wcb&amp;gclsrc=aw.ds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cloud.fca.mopar.eu/WinterWheelsDE?source=moc_public&amp;campaignid=SFMC-AS3575_MAT-14716_WinterWheelsDE_FIAT_160922&amp;CTA=1&amp;CUSTOMER=LOYAL&amp;MARKET=3110&amp;LANGUAGE=German%20DE&amp;BRAND=FIAT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ford.de/service/reparatur-wartung/ford-motorcraft/service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ford.de/service/service-und-reparatur/reparaturen/bremsen#par-box-generalParsys-box_1135328575-generalParsys-box_cc9e-generalParsys-tabs_7a3-0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udi.de/de/brand/de/service-zubehoer/reparatur-und-service/instandhaltung.html#layer=/de/brand/de/service-zubehoer/reparatur-und-service/instandhaltung/carcheck.html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cloud.fca.mopar.eu/WinterWheelsDE?source=moc_public&amp;campaignid=SFMC-AS3575_MAT-14716_WinterWheelsDE_JEEP_160922&amp;CTA=1&amp;CUSTOMER=LOYAL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cloud.fca.mopar.eu/WinterWheelsDE?source=moc_public&amp;campaignid=SFMC-AS3575_MAT-14716_WinterWheelsDE_JEEP_160922&amp;CTA=1&amp;CUSTOMER=LOYAL&amp;MARKET=3110&amp;LANGUAGE=German%20DE&amp;BRAND=JEEP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kia.com/de/service/angebote/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mazda.de/service-zubehoer/service/fahrzeug-checks/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mercedes-benz.de/passengercars/being-an-owner/service-und-wartung/service-vorteilskarte.module.html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mercedes-benz.de/passengercars/being-an-owner/service-und-wartung/wartungsdienst.module.html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nissan.de/kunden/wartung-reparatur/reparatur-im-pannenfall.htm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nissan.de/kunden/angebote/pakete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://www.opel.de/besitzer/komplettpreis-offensive/osko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opel.de/service/angebote/aktuell.html#_checks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opel.de/service/angebote/aktuell.html#_raeder-reifen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s://www.opel.de/service/angebote/aktuell.html#_e-zubehoer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peugeot.de/service/meinen-peugeot-warten/aktuelle-angebote/sommer-angeb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peugeot.de/service/meinen-peugeot-warten/aktuelle-angebote/fruehjahrs-angebote.html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seat.de/service-zubehoer/service/service4plus.html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eat.de/angebote/winter-angebote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skoda-auto.de/service/aktion-sommer-2022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Service-Angebote auf den Internetseiten der Fabrikate</a:t>
            </a: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September 2022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 smtClean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5909939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Infotainment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Smart Holder Entertainment-Paket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8 August\Service\Service_Internet\S_Skod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8"/>
            <a:ext cx="7920000" cy="328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79293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Sonnenschutz-Set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€ 115,- bis € 135,-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1" name="Picture 3" descr="C:\Users\Wiemann\Desktop\Büro\Dreamweaver\Dreamweaver 2022\06 Juni\Service\Service_Internet\S_Skod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8128"/>
            <a:ext cx="7920000" cy="31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633288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Autokühlbox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5" name="Picture 3" descr="C:\Users\Wiemann\Desktop\Büro\Dreamweaver\Dreamweaver 2022\06 Juni\Service\Service_Internet\S_Skod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2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383518"/>
              </p:ext>
            </p:extLst>
          </p:nvPr>
        </p:nvGraphicFramePr>
        <p:xfrm>
          <a:off x="900113" y="5229200"/>
          <a:ext cx="7740000" cy="80240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Verbandstasche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€ 13,80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Warndreieck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Warnweste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€ 3,16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6 Juni\Service\Service_Internet\S_Skod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5351"/>
            <a:ext cx="7920000" cy="315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1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8340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Pflegemittel-Set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6 Juni\Service\Service_Internet\S_Skod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4" y="902320"/>
            <a:ext cx="7920000" cy="33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09539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2" descr="C:\Users\Wiemann\Desktop\Büro\Dreamweaver\Dreamweaver 2022\03 Maerz\Service\Service_Internet\S_Skod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3" y="1060450"/>
            <a:ext cx="7920000" cy="30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Subaru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7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8636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Subaru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Herbst- und 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9218" name="Picture 2" descr="C:\Users\Wiemann\Desktop\Büro\Dreamweaver\Dreamweaver 2022\09 September\Service\Service_Internet\S_Subaru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65" y="914922"/>
            <a:ext cx="7920000" cy="285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2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Suzuki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10044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0\01 Januar_eins\Service\Service_Internet\S_Suzu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893657"/>
            <a:ext cx="7740000" cy="2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8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32645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3 Maerz\Service\Service_Internet\S_Citroe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7" y="917575"/>
            <a:ext cx="6912000" cy="39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6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Toyota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1082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Uniblade Zentralwischer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Leuchtmittel H7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7 Juli\Service\Service_Internet\S_Toyota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1416"/>
            <a:ext cx="5364000" cy="40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9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1915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Pflege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Scheibenklar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Dash-Cam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Toyota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9982"/>
            <a:ext cx="5040000" cy="39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7333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Marderschreck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€ 223,00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Steinschlagschutzfolien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8 August\Service\Service_Internet\S_Toyota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1" y="914152"/>
            <a:ext cx="4644000" cy="404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77830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Räderwechsel-Service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9 September\Service\Service_Internet\S_Toyot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0" y="908050"/>
            <a:ext cx="7920000" cy="245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5722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Jahresinspektion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4339" name="Picture 3" descr="C:\Users\Wiemann\Desktop\Büro\Dreamweaver\Dreamweaver 2022\09 September\Service\Service_Internet\S_Toyot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47651"/>
            <a:ext cx="7596000" cy="41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92028"/>
              </p:ext>
            </p:extLst>
          </p:nvPr>
        </p:nvGraphicFramePr>
        <p:xfrm>
          <a:off x="900113" y="5229200"/>
          <a:ext cx="7740000" cy="16158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10 Jahren, inklusive 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 für Fahrzeuge ab 10 Jahren, inklusive Sicherheits-Check und Mobilitätsgarantie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5362" name="Picture 2" descr="C:\Users\Wiemann\Desktop\Büro\Dreamweaver\Dreamweaver 2022\09 September\Service\Service_Internet\S_Toyot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861764"/>
            <a:ext cx="4320000" cy="39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9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090136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Sicherheit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DNA Diebstahlschutz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4 April\Service\Service_Internet\S_Toyota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3412"/>
            <a:ext cx="5832000" cy="380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6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512221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5 Mai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524000" cy="40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183006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Bremsbelag-Wechsel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6386" name="Picture 2" descr="C:\Users\Wiemann\Desktop\Büro\Dreamweaver\Dreamweaver 2022\09 September\Service\Service_Internet\S_Toyot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65" y="908069"/>
            <a:ext cx="3600000" cy="38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0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99496"/>
              </p:ext>
            </p:extLst>
          </p:nvPr>
        </p:nvGraphicFramePr>
        <p:xfrm>
          <a:off x="900113" y="5229200"/>
          <a:ext cx="7740000" cy="14634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Citroen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5 Mai\Service\Service_Internet\S_Citroe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2" y="908050"/>
            <a:ext cx="7920000" cy="149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9 September\Service\Service_Internet\S_Toyota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2" y="925987"/>
            <a:ext cx="5904000" cy="400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547584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9 September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5" y="908050"/>
            <a:ext cx="7920000" cy="28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Volvo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82515"/>
              </p:ext>
            </p:extLst>
          </p:nvPr>
        </p:nvGraphicFramePr>
        <p:xfrm>
          <a:off x="900113" y="5166386"/>
          <a:ext cx="7740000" cy="163446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Volvo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Skiträger sechsfach, statt € 159,-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Schneeketten Centrax, statt € 389,-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€ 349,00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Decke, statt € 95,-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2" name="Picture 2" descr="C:\Users\Wiemann\Desktop\Büro\Dreamweaver\Dreamweaver 2022\09 September\Service\Service_Internet\S_Volvo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41" y="908050"/>
            <a:ext cx="7632000" cy="424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VW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92254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Alu-Winterkompletträder für Golf, 4 zum Preis von 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5" name="Picture 1" descr="C:\Users\Wiemann\Desktop\Büro\Dreamweaver\Dreamweaver 2022\09 September\Service\Service_Internet\S_VW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79" y="908050"/>
            <a:ext cx="7920000" cy="33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2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95357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Herbst-Check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9 September\Service\Service_Internet\S_VW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9" y="901577"/>
            <a:ext cx="7920000" cy="30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235187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99724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älter als 4 Jahre, mit 30 %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1\02 Februar\Service\Service_Internet\S_V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92" y="908051"/>
            <a:ext cx="5292000" cy="39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15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7360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bis zu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1\02 Februar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5436000" cy="399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26224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Monaten 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7 Juli\Service\Service_Internet\S_Citroe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838700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7120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2" name="Picture 2" descr="C:\Users\Wiemann\Desktop\Büro\Dreamweaver\Dreamweaver 2022\09 September\Service\Service_Internet\S_Citroen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12" y="908072"/>
            <a:ext cx="6336000" cy="372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66799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3 Maerz\Service\Service_Internet\S_Citroe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0" y="908050"/>
            <a:ext cx="7920000" cy="299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2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028940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 von Reliance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8 August\Service\Service_Internet\S_Citroe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4334"/>
            <a:ext cx="6372000" cy="39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001560"/>
              </p:ext>
            </p:extLst>
          </p:nvPr>
        </p:nvGraphicFramePr>
        <p:xfrm>
          <a:off x="900113" y="5229200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15,90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908051"/>
            <a:ext cx="6588000" cy="38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98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638671"/>
              </p:ext>
            </p:extLst>
          </p:nvPr>
        </p:nvGraphicFramePr>
        <p:xfrm>
          <a:off x="900113" y="5229200"/>
          <a:ext cx="7740000" cy="110641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7 Juli\Service\Service_Internet\S_Citroen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85" y="908051"/>
            <a:ext cx="6588000" cy="38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138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Avantage-Servicepakete für Fahrzeuge ab 3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4 April\Service\Service_Internet\S_Citroen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58" y="899310"/>
            <a:ext cx="6228000" cy="38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2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Audi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Cupra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479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Cupra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3074" name="Picture 2" descr="C:\Users\Wiemann\Desktop\Büro\Dreamweaver\Dreamweaver 2022\09 September\Service\Service_Internet\S_Cup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2" y="908060"/>
            <a:ext cx="3672000" cy="373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6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Dacia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0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56719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1\12 Dezember\Service\Service_Internet\S_Dac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40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020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13-Punkte_Check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9 September\Service\Service_Internet\S_Dac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35" y="895846"/>
            <a:ext cx="5868000" cy="39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293773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5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90462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14" name="Picture 2" descr="C:\Users\Wiemann\Desktop\Büro\Dreamweaver\Dreamweaver 2022\03 Maerz\Service\Service_Internet\S_D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40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5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54138"/>
              </p:ext>
            </p:extLst>
          </p:nvPr>
        </p:nvGraphicFramePr>
        <p:xfrm>
          <a:off x="900113" y="5229200"/>
          <a:ext cx="7740000" cy="158874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10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 mit Garantiezertifikat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3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6 Monate DS Assistance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3 Maerz\Service\Service_Internet\S_DS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2908"/>
            <a:ext cx="7920000" cy="321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0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8748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35563"/>
              </p:ext>
            </p:extLst>
          </p:nvPr>
        </p:nvGraphicFramePr>
        <p:xfrm>
          <a:off x="900113" y="5229200"/>
          <a:ext cx="7740000" cy="175905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fr-FR" sz="1000" b="0" i="0" u="none" strike="noStrike">
                          <a:effectLst/>
                          <a:latin typeface="Arial"/>
                        </a:rPr>
                        <a:t>Universal 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 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7 Juli\Service\Service_Internet\S_D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72233"/>
            <a:ext cx="4068000" cy="40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8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3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Heckfahrradträger </a:t>
                      </a:r>
                      <a:r>
                        <a:rPr lang="de-DE" sz="1000" b="0" i="0" u="none" strike="noStrike" dirty="0" err="1">
                          <a:effectLst/>
                          <a:latin typeface="Arial"/>
                        </a:rPr>
                        <a:t>Easyfold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7 Juli\Service\Service_Internet\S_D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88"/>
            <a:ext cx="4860000" cy="38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426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4 April\Service\Service_Internet\S_DS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62" y="873791"/>
            <a:ext cx="3924000" cy="41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117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3 Maerz\Service\Service_Internet\S_DS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4" y="908050"/>
            <a:ext cx="2844000" cy="39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7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Fiat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85340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2\09 September\Service\Service_Internet\S_Fi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08" y="901606"/>
            <a:ext cx="3564000" cy="409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2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97016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8194" name="Picture 2" descr="C:\Users\Wiemann\Desktop\Büro\Dreamweaver\Dreamweaver 2022\09 September\Service\Service_Internet\S_Fi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5587"/>
            <a:ext cx="564832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8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Ford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6029"/>
              </p:ext>
            </p:extLst>
          </p:nvPr>
        </p:nvGraphicFramePr>
        <p:xfrm>
          <a:off x="900113" y="522920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Ölwechsel, inklusive Ölfilter und -dichtung für Gewerbekunden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 descr="C:\Users\Wiemann\Desktop\Büro\Dreamweaver\Dreamweaver 2022\09 September\Service\Service_Internet\S_Ford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17" y="908050"/>
            <a:ext cx="7920000" cy="259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7290"/>
              </p:ext>
            </p:extLst>
          </p:nvPr>
        </p:nvGraphicFramePr>
        <p:xfrm>
          <a:off x="900113" y="5248210"/>
          <a:ext cx="7740000" cy="163717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Economy-Angebote für Fahrzeuge älter als 5 Jahre, Bremsbeläge vorn, inklusive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€ 124,51,- bis € 168,35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203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Bremsscheiben </a:t>
                      </a:r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und Bremsbeläge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vorn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€ 244,88 bis € 602,99,16,-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7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Bremsflüssigkeitswechsel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 descr="C:\Users\Wiemann\Desktop\Büro\Dreamweaver\Dreamweaver 2022\09 September\Service\Service_Internet\S_Ford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5577"/>
            <a:ext cx="7920000" cy="24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6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Car-Check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2\03 Maerz\Service\Service_Internet\S_Aud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908070"/>
            <a:ext cx="6552000" cy="383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Hyundai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15515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0 % Sonderfinanzierung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18" name="Picture 2" descr="C:\Users\Wiemann\Desktop\Büro\Dreamweaver\Dreamweaver 2022\09 September\Service\Service_Internet\S_Hyunda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73"/>
            <a:ext cx="7596000" cy="34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Jeep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15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20 %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0243" name="Picture 3" descr="C:\Users\Wiemann\Desktop\Büro\Dreamweaver\Dreamweaver 2022\09 September\Service\Service_Internet\S_Jeep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8" y="908050"/>
            <a:ext cx="3672000" cy="397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99966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Winterkomplettrad inklusive Reifengarantie, Gewinnspiel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€ 445,00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11266" name="Picture 2" descr="C:\Users\Wiemann\Desktop\Büro\Dreamweaver\Dreamweaver 2022\09 September\Service\Service_Internet\S_Jeep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050"/>
            <a:ext cx="3276000" cy="399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6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Kia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505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€ 20,- Service-Gutschein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C:\Users\Wiemann\Desktop\Büro\Dreamweaver\Dreamweaver 2022\07 Jul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7" y="908061"/>
            <a:ext cx="3456000" cy="410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47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Mazda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642509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Mazda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Cabrio-Check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8" name="Picture 2" descr="C:\Users\Wiemann\Desktop\Büro\Dreamweaver\Dreamweaver 2022\06 Juni\Service\Service_Internet\S_Maz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30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Mercedes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3 Maerz\Service\Service_Internet\S_Aud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7678"/>
            <a:ext cx="7920000" cy="261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384348"/>
              </p:ext>
            </p:extLst>
          </p:nvPr>
        </p:nvGraphicFramePr>
        <p:xfrm>
          <a:off x="900113" y="5229200"/>
          <a:ext cx="7740000" cy="14539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Service-Vorteilsprogramm, 20 % Rabatt auf ausgewählte Werkstattleistungen, Anmeldung auf Mercedes me erforderlich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0\01 Januar_eins\Service\Service_Internet\S_Mercedes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93"/>
            <a:ext cx="7740000" cy="38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0423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70" name="Picture 2" descr="C:\Users\Wiemann\Desktop\Büro\Dreamweaver\Dreamweaver 2022\01 Januar\Service\Service_Internet\S_Mercede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6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4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18832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2\09 September\Service\Service_Internet\S_Mercedes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925464"/>
            <a:ext cx="7920000" cy="34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06544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durchschnittlich 35 %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554" name="Picture 2" descr="G:\2019\01 Januar_zwei\Service\Service_Internet\S_Mercedes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3" y="879103"/>
            <a:ext cx="54521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55738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Gebrauchtteile mit durchschnittlich 50 %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G:\2019\01 Januar_zwei\Service\Service_Internet\S_Mercedes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29" y="908050"/>
            <a:ext cx="4424553" cy="3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3750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0\10 Oktober\Service\Service_Internet\S_Mini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46" y="908051"/>
            <a:ext cx="4752000" cy="36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2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47608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Mitsubishi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9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8550"/>
              </p:ext>
            </p:extLst>
          </p:nvPr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 Reifengarantie bei Kauf von 4 Winterkompletträdern auch für die Serienbereifung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9 September\Service\Service_Internet\S_Mitsubish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07" y="908079"/>
            <a:ext cx="5904000" cy="402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BMW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Nissan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419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Austauschteile mit 60 %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0\04 April\Service\Service_Internet\S_Nissan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9" y="908068"/>
            <a:ext cx="7704000" cy="361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9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553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Family-Paket für Townstar, statt € 1.017,-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1507" name="Picture 3" descr="C:\Users\Wiemann\Desktop\Büro\Dreamweaver\Dreamweaver 2022\04 April\Service\Service_Internet\S_Nissan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2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3322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Transport-Paket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€ 636,- bis € 704,-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30" name="Picture 2" descr="C:\Users\Wiemann\Desktop\Büro\Dreamweaver\Dreamweaver 2022\04 April\Service\Service_Internet\S_Nissan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8" y="900063"/>
            <a:ext cx="6300000" cy="391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Fahrradträger-Paket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€ 726,- bis € 899,-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C:\Users\Wiemann\Desktop\Büro\Dreamweaver\Dreamweaver 2022\07 Juli\Service\Service_Internet\S_Nissan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02" y="908049"/>
            <a:ext cx="6840000" cy="404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€ 94,- bis € 156,-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4 April\Service\Service_Internet\S_Nissan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18" y="867099"/>
            <a:ext cx="6012000" cy="4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7516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Basis- Paket Winter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€ 113,- bis € 148,-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4 April\Service\Service_Internet\S_Nissan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3937"/>
            <a:ext cx="7308000" cy="40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4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Opel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94582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Komplettpreisoffensive für Fahrzeuge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362" name="Picture 2" descr="C:\Users\Wiemann\Desktop\Büro\Dreamweaver\Dreamweaver 2022\07 Juli\Service\Service_Internet\S_Opel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000" cy="343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2686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310684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578" name="Picture 2" descr="C:\Users\Wiemann\Desktop\Büro\Dreamweaver\Dreamweaver 2022\03 Maerz\Service\Service_Internet\S_Opel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5"/>
            <a:ext cx="7632000" cy="40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05381"/>
              </p:ext>
            </p:extLst>
          </p:nvPr>
        </p:nvGraphicFramePr>
        <p:xfrm>
          <a:off x="900113" y="5229200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 Monate Mobilservice zum Service-Check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€ 9,99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5602" name="Picture 2" descr="C:\Users\Wiemann\Desktop\Büro\Dreamweaver\Dreamweaver 2022\03 Maerz\Service\Service_Internet\S_Opel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8" y="908050"/>
            <a:ext cx="7920000" cy="233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037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6626" name="Picture 2" descr="C:\Users\Wiemann\Desktop\Büro\Dreamweaver\Dreamweaver 2022\03 Maerz\Service\Service_Internet\S_Opel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20" y="937023"/>
            <a:ext cx="7920000" cy="280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01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572577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Eurorepar Sommerreifen, ab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€ 56,93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10" name="Picture 2" descr="C:\Users\Wiemann\Desktop\Büro\Dreamweaver\Dreamweaver 2022\07 Juli\Service\Service_Internet\S_Opel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83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6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187843"/>
              </p:ext>
            </p:extLst>
          </p:nvPr>
        </p:nvGraphicFramePr>
        <p:xfrm>
          <a:off x="900113" y="5229200"/>
          <a:ext cx="7740000" cy="16348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easyWallbox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€ 499,00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</a:t>
                      </a:r>
                      <a:r>
                        <a:rPr lang="de-DE" sz="1000" b="0" i="0" u="none" strike="noStrike" dirty="0" smtClean="0">
                          <a:effectLst/>
                          <a:latin typeface="Arial"/>
                        </a:rPr>
                        <a:t>39,90</a:t>
                      </a:r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8434" name="Picture 2" descr="C:\Users\Wiemann\Desktop\Büro\Dreamweaver\Dreamweaver 2022\07 Juli\Service\Service_Internet\S_Opel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5" y="922164"/>
            <a:ext cx="7439025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112555"/>
              </p:ext>
            </p:extLst>
          </p:nvPr>
        </p:nvGraphicFramePr>
        <p:xfrm>
          <a:off x="900113" y="5108808"/>
          <a:ext cx="7740000" cy="178729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Heckfahrradträger EasyFold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Kofferraummatte für Astra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Universal-Laderaumnetz für Modelle mit Verzurrösen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Universal-Laderaumnetz für Modelle mit Haken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€ 22,00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58" name="Picture 2" descr="C:\Users\Wiemann\Desktop\Büro\Dreamweaver\Dreamweaver 2022\07 Juli\Service\Service_Internet\S_Opel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" y="908051"/>
            <a:ext cx="7920000" cy="30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1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Peugeot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Sommerreifen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€ 55,50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" name="Picture 2" descr="C:\Users\Wiemann\Desktop\Büro\Dreamweaver\Dreamweaver 2022\03 Maerz\Service\Service_Internet\S_Peugeo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75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0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033779"/>
              </p:ext>
            </p:extLst>
          </p:nvPr>
        </p:nvGraphicFramePr>
        <p:xfrm>
          <a:off x="900113" y="5157192"/>
          <a:ext cx="7740000" cy="177848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Elektro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Universal-Charger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Aufbewahrungstasche für Ladekabel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€ 39,00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747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Adapter Typ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Universal-Charger Sicherheitsschloss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€ 15,90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Peugeo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96" y="922908"/>
            <a:ext cx="7920000" cy="37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195725"/>
              </p:ext>
            </p:extLst>
          </p:nvPr>
        </p:nvGraphicFramePr>
        <p:xfrm>
          <a:off x="900113" y="5157192"/>
          <a:ext cx="7740000" cy="115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08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Starterbatterie-Check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C:\Users\Wiemann\Desktop\Büro\Dreamweaver\Dreamweaver 2022\09 September\Service\Service_Internet\S_Peugeo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68"/>
            <a:ext cx="6624000" cy="36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</p:spTree>
    <p:extLst>
      <p:ext uri="{BB962C8B-B14F-4D97-AF65-F5344CB8AC3E}">
        <p14:creationId xmlns:p14="http://schemas.microsoft.com/office/powerpoint/2010/main" val="39401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08618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3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Service-Check mit 6 Monate Garantie-Zertifikat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70" name="Picture 2" descr="C:\Users\Wiemann\Desktop\Büro\Dreamweaver\Dreamweaver 2022\03 Maerz\Service\Service_Internet\S_Peugeo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4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Renault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54115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Winterreifen inkl. kostenloser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098" name="Picture 2" descr="C:\Users\Wiemann\Desktop\Büro\Dreamweaver\Dreamweaver 2022\09 September\Service\Service_Internet\S_Renaul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84" y="929035"/>
            <a:ext cx="7920000" cy="25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4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70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TomTom Europakarte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€ 49,94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5122" name="Picture 2" descr="C:\Users\Wiemann\Desktop\Büro\Dreamweaver\Dreamweaver 2022\09 September\Service\Service_Internet\S_Renault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3" y="907680"/>
            <a:ext cx="6624000" cy="407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13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Seat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5458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15 % Nachlass auf Originalteile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Sea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191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28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56842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Winter-Check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feld 3">
            <a:extLst>
              <a:ext uri="{FF2B5EF4-FFF2-40B4-BE49-F238E27FC236}">
                <a16:creationId xmlns="" xmlns:a16="http://schemas.microsoft.com/office/drawing/2014/main" id="{A4A598B8-6F37-4D67-857B-2F9FD8E6EA20}"/>
              </a:ext>
            </a:extLst>
          </p:cNvPr>
          <p:cNvSpPr txBox="1"/>
          <p:nvPr/>
        </p:nvSpPr>
        <p:spPr>
          <a:xfrm rot="20754366">
            <a:off x="133750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7170" name="Picture 2" descr="C:\Users\Wiemann\Desktop\Büro\Dreamweaver\Dreamweaver 2022\09 September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5" y="908051"/>
            <a:ext cx="7920000" cy="296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21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Skoda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818984"/>
              </p:ext>
            </p:extLst>
          </p:nvPr>
        </p:nvGraphicFramePr>
        <p:xfrm>
          <a:off x="900113" y="5229200"/>
          <a:ext cx="7740000" cy="7833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1\01 Januar\Service\Service_Internet\S_Skod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78" y="908051"/>
            <a:ext cx="7920000" cy="28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95053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6 Juni\Service\Service_Internet\S_Skod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82" y="928614"/>
            <a:ext cx="7920000" cy="396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653649"/>
              </p:ext>
            </p:extLst>
          </p:nvPr>
        </p:nvGraphicFramePr>
        <p:xfrm>
          <a:off x="900113" y="5229200"/>
          <a:ext cx="7740000" cy="6404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Urlaubs-Fitness-Check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4" name="Picture 2" descr="C:\Users\Wiemann\Desktop\Büro\Dreamweaver\Dreamweaver 2022\09 September\Service\Service_Internet\S_Skod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86718"/>
            <a:ext cx="7920000" cy="280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98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25857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Fahrradträger für 3 Fahrräder oder 2 E-Bikes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€ 635,00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2" name="Picture 2" descr="C:\Users\Wiemann\Desktop\Büro\Dreamweaver\Dreamweaver 2022\06 Juni\Service\Service_Internet\S_Skod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48" y="908051"/>
            <a:ext cx="7920000" cy="303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0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32495"/>
              </p:ext>
            </p:extLst>
          </p:nvPr>
        </p:nvGraphicFramePr>
        <p:xfrm>
          <a:off x="900113" y="5229200"/>
          <a:ext cx="7740000" cy="31663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/>
                <a:gridCol w="1548000"/>
                <a:gridCol w="1548000"/>
                <a:gridCol w="1548000"/>
                <a:gridCol w="1548000"/>
              </a:tblGrid>
              <a:tr h="316632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Dachbox, 380l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€ 569,00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C:\Users\Wiemann\Desktop\Büro\Dreamweaver\Dreamweaver 2022\06 Juni\Service\Service_Internet\S_Skoda_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09" y="883668"/>
            <a:ext cx="7920000" cy="332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14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1792</Words>
  <Application>Microsoft Office PowerPoint</Application>
  <PresentationFormat>Bildschirmpräsentation (4:3)</PresentationFormat>
  <Paragraphs>1153</Paragraphs>
  <Slides>129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129</vt:i4>
      </vt:variant>
    </vt:vector>
  </HeadingPairs>
  <TitlesOfParts>
    <vt:vector size="130" baseType="lpstr"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Wiemann</cp:lastModifiedBy>
  <cp:revision>783</cp:revision>
  <dcterms:created xsi:type="dcterms:W3CDTF">2019-01-31T14:56:12Z</dcterms:created>
  <dcterms:modified xsi:type="dcterms:W3CDTF">2022-09-30T10:44:12Z</dcterms:modified>
</cp:coreProperties>
</file>