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353" r:id="rId2"/>
    <p:sldId id="357" r:id="rId3"/>
    <p:sldId id="827" r:id="rId4"/>
    <p:sldId id="826" r:id="rId5"/>
    <p:sldId id="727" r:id="rId6"/>
    <p:sldId id="789" r:id="rId7"/>
    <p:sldId id="790" r:id="rId8"/>
    <p:sldId id="726" r:id="rId9"/>
    <p:sldId id="262" r:id="rId10"/>
    <p:sldId id="568" r:id="rId11"/>
    <p:sldId id="702" r:id="rId12"/>
    <p:sldId id="356" r:id="rId13"/>
    <p:sldId id="570" r:id="rId14"/>
    <p:sldId id="842" r:id="rId15"/>
    <p:sldId id="864" r:id="rId16"/>
    <p:sldId id="865" r:id="rId17"/>
    <p:sldId id="768" r:id="rId18"/>
    <p:sldId id="792" r:id="rId19"/>
    <p:sldId id="866" r:id="rId20"/>
    <p:sldId id="769" r:id="rId21"/>
    <p:sldId id="729" r:id="rId22"/>
    <p:sldId id="624" r:id="rId23"/>
    <p:sldId id="849" r:id="rId24"/>
    <p:sldId id="848" r:id="rId25"/>
    <p:sldId id="358" r:id="rId26"/>
    <p:sldId id="794" r:id="rId27"/>
    <p:sldId id="797" r:id="rId28"/>
    <p:sldId id="798" r:id="rId29"/>
    <p:sldId id="844" r:id="rId30"/>
    <p:sldId id="692" r:id="rId31"/>
    <p:sldId id="867" r:id="rId32"/>
    <p:sldId id="830" r:id="rId33"/>
    <p:sldId id="831" r:id="rId34"/>
    <p:sldId id="699" r:id="rId35"/>
    <p:sldId id="695" r:id="rId36"/>
    <p:sldId id="694" r:id="rId37"/>
    <p:sldId id="675" r:id="rId38"/>
    <p:sldId id="799" r:id="rId39"/>
    <p:sldId id="273" r:id="rId40"/>
    <p:sldId id="593" r:id="rId41"/>
    <p:sldId id="850" r:id="rId42"/>
    <p:sldId id="462" r:id="rId43"/>
    <p:sldId id="461" r:id="rId44"/>
    <p:sldId id="834" r:id="rId45"/>
    <p:sldId id="542" r:id="rId46"/>
    <p:sldId id="279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361" r:id="rId55"/>
    <p:sldId id="288" r:id="rId56"/>
    <p:sldId id="364" r:id="rId57"/>
    <p:sldId id="753" r:id="rId58"/>
    <p:sldId id="752" r:id="rId59"/>
    <p:sldId id="836" r:id="rId60"/>
    <p:sldId id="800" r:id="rId61"/>
    <p:sldId id="801" r:id="rId62"/>
    <p:sldId id="868" r:id="rId63"/>
    <p:sldId id="851" r:id="rId64"/>
    <p:sldId id="854" r:id="rId65"/>
    <p:sldId id="852" r:id="rId66"/>
    <p:sldId id="853" r:id="rId67"/>
    <p:sldId id="696" r:id="rId68"/>
    <p:sldId id="803" r:id="rId69"/>
    <p:sldId id="294" r:id="rId70"/>
    <p:sldId id="295" r:id="rId71"/>
    <p:sldId id="366" r:id="rId72"/>
    <p:sldId id="580" r:id="rId73"/>
    <p:sldId id="607" r:id="rId74"/>
    <p:sldId id="579" r:id="rId75"/>
    <p:sldId id="298" r:id="rId76"/>
    <p:sldId id="869" r:id="rId77"/>
    <p:sldId id="783" r:id="rId78"/>
    <p:sldId id="735" r:id="rId79"/>
    <p:sldId id="710" r:id="rId80"/>
    <p:sldId id="711" r:id="rId81"/>
    <p:sldId id="713" r:id="rId82"/>
    <p:sldId id="367" r:id="rId83"/>
    <p:sldId id="299" r:id="rId84"/>
    <p:sldId id="687" r:id="rId85"/>
    <p:sldId id="688" r:id="rId86"/>
    <p:sldId id="804" r:id="rId87"/>
    <p:sldId id="627" r:id="rId88"/>
    <p:sldId id="736" r:id="rId89"/>
    <p:sldId id="870" r:id="rId90"/>
    <p:sldId id="838" r:id="rId91"/>
    <p:sldId id="871" r:id="rId92"/>
    <p:sldId id="761" r:id="rId93"/>
    <p:sldId id="872" r:id="rId94"/>
    <p:sldId id="805" r:id="rId95"/>
    <p:sldId id="368" r:id="rId96"/>
    <p:sldId id="479" r:id="rId97"/>
    <p:sldId id="806" r:id="rId98"/>
    <p:sldId id="808" r:id="rId99"/>
    <p:sldId id="873" r:id="rId100"/>
    <p:sldId id="369" r:id="rId101"/>
    <p:sldId id="310" r:id="rId102"/>
    <p:sldId id="370" r:id="rId103"/>
    <p:sldId id="311" r:id="rId104"/>
    <p:sldId id="874" r:id="rId105"/>
    <p:sldId id="371" r:id="rId106"/>
    <p:sldId id="875" r:id="rId107"/>
    <p:sldId id="318" r:id="rId108"/>
    <p:sldId id="319" r:id="rId109"/>
    <p:sldId id="320" r:id="rId110"/>
    <p:sldId id="321" r:id="rId111"/>
    <p:sldId id="322" r:id="rId112"/>
    <p:sldId id="323" r:id="rId113"/>
    <p:sldId id="373" r:id="rId114"/>
    <p:sldId id="332" r:id="rId115"/>
    <p:sldId id="811" r:id="rId116"/>
    <p:sldId id="812" r:id="rId117"/>
    <p:sldId id="813" r:id="rId118"/>
    <p:sldId id="814" r:id="rId119"/>
    <p:sldId id="817" r:id="rId120"/>
    <p:sldId id="818" r:id="rId121"/>
    <p:sldId id="819" r:id="rId122"/>
    <p:sldId id="820" r:id="rId123"/>
    <p:sldId id="821" r:id="rId124"/>
    <p:sldId id="676" r:id="rId125"/>
    <p:sldId id="677" r:id="rId126"/>
    <p:sldId id="823" r:id="rId127"/>
    <p:sldId id="776" r:id="rId128"/>
    <p:sldId id="857" r:id="rId129"/>
    <p:sldId id="856" r:id="rId130"/>
    <p:sldId id="777" r:id="rId131"/>
    <p:sldId id="876" r:id="rId132"/>
    <p:sldId id="474" r:id="rId133"/>
    <p:sldId id="421" r:id="rId134"/>
    <p:sldId id="877" r:id="rId135"/>
    <p:sldId id="840" r:id="rId136"/>
    <p:sldId id="845" r:id="rId137"/>
    <p:sldId id="847" r:id="rId138"/>
    <p:sldId id="719" r:id="rId139"/>
    <p:sldId id="859" r:id="rId140"/>
    <p:sldId id="861" r:id="rId141"/>
    <p:sldId id="825" r:id="rId142"/>
    <p:sldId id="846" r:id="rId143"/>
    <p:sldId id="377" r:id="rId144"/>
    <p:sldId id="671" r:id="rId145"/>
    <p:sldId id="670" r:id="rId146"/>
    <p:sldId id="788" r:id="rId147"/>
    <p:sldId id="862" r:id="rId148"/>
    <p:sldId id="863" r:id="rId149"/>
    <p:sldId id="650" r:id="rId150"/>
    <p:sldId id="346" r:id="rId15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renault.de/raeder-reifen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eat.de/service-zubehoer/service/service4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auto.suzuki.de/aktionen/sommercheck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toyota.de/zubehoer-service/multimedia-connectivity/navigation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volkswagen.de/de/angebote-und-produkte/angebote-zubehoer-und-service/cash-back-und-serviceaktionen.html#dachboxen-kindersitze" TargetMode="Externa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oud.fca.mopar.eu/SpringAirCond?MARKET=3110&amp;campaignid=SFMC-AS3011_MAT-14486_JEEP_SpringAirCond&amp;BRAND=JEEP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kia.com/de/service/angebote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kia.com/de/service/sommercheck2022/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service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Juli 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Preisvorteil auf Werkstattrechnungen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2 Februa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5411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27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6164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545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07 Jul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7"/>
            <a:ext cx="6084000" cy="39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08051"/>
            <a:ext cx="7920000" cy="30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9" y="883668"/>
            <a:ext cx="7920000" cy="332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293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€ 115,- bis € 135,-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1" name="Picture 3" descr="C:\Users\Wiemann\Desktop\Büro\Dreamweaver\Dreamweaver 2022\06 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128"/>
            <a:ext cx="7920000" cy="31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332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5" name="Picture 3" descr="C:\Users\Wiemann\Desktop\Büro\Dreamweaver\Dreamweaver 2022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83518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6 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351"/>
            <a:ext cx="7920000" cy="31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83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Pflegemittel-Set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4" y="902320"/>
            <a:ext cx="7920000" cy="3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2 Febr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914549"/>
            <a:ext cx="7920000" cy="3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88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2\03 Maerz\Service\Service_Internet\S_Smar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24818"/>
            <a:ext cx="7920000" cy="31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9491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6 Juni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4" y="908056"/>
            <a:ext cx="7560000" cy="4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5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7" y="917575"/>
            <a:ext cx="6912000" cy="3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2\07 Jul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6"/>
            <a:ext cx="7740000" cy="40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10044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Uniblade Zentralwischer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Leuchtmittel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7 Jul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416"/>
            <a:ext cx="5364000" cy="40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191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Scheibenklar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Dash-Cam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07 Jul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82"/>
            <a:ext cx="5040000" cy="39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55489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2196000" cy="3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516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2"/>
            <a:ext cx="7524000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92028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Premium-Upgrade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6" y="908050"/>
            <a:ext cx="7740000" cy="38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1931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für Yaris, zzgl.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6 Jun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880244"/>
            <a:ext cx="2232000" cy="39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017182"/>
              </p:ext>
            </p:extLst>
          </p:nvPr>
        </p:nvGraphicFramePr>
        <p:xfrm>
          <a:off x="900113" y="5229200"/>
          <a:ext cx="7740000" cy="13685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Erste-Hilfe-Lösungen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Motoröl 5W-30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2\07 Jul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0" y="904875"/>
            <a:ext cx="7668000" cy="38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0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82270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 für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40"/>
            <a:ext cx="7488000" cy="35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6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Lastenträger "Highline", statt € 299,-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Ladekabeltasche, statt € 50,-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Sensus Navigation, statt € 1209,-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6" name="Picture 2" descr="C:\Users\Wiemann\Desktop\Büro\Dreamweaver\Dreamweaver 2022\03 Maerz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51"/>
            <a:ext cx="7920000" cy="3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Bis zu € 100,- Cashback bei Kauf einer Dachbox oder eines Kindersitzes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282"/>
            <a:ext cx="7920000" cy="341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6 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6"/>
            <a:ext cx="7920000" cy="33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6 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1"/>
            <a:ext cx="2952000" cy="422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7120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2\07 Juli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1814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58754"/>
              </p:ext>
            </p:extLst>
          </p:nvPr>
        </p:nvGraphicFramePr>
        <p:xfrm>
          <a:off x="900113" y="5229200"/>
          <a:ext cx="7740000" cy="12283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Easyfold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908051"/>
            <a:ext cx="6588000" cy="38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1793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90822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908051"/>
            <a:ext cx="6588000" cy="38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96648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6 Juni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332"/>
            <a:ext cx="5940000" cy="390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541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35563"/>
              </p:ext>
            </p:extLst>
          </p:nvPr>
        </p:nvGraphicFramePr>
        <p:xfrm>
          <a:off x="900113" y="5229200"/>
          <a:ext cx="7740000" cy="175905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Universal 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7 Jul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2233"/>
            <a:ext cx="4068000" cy="40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2486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 Ersatzteile bei Anmeldung bei "my Alfa Romeo"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7 Jul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6" y="908050"/>
            <a:ext cx="7920000" cy="22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920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Easyfold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7 Juli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8"/>
            <a:ext cx="4860000" cy="38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426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4 April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2" y="873791"/>
            <a:ext cx="3924000" cy="41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1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908050"/>
            <a:ext cx="2844000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8" y="893961"/>
            <a:ext cx="7920000" cy="27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2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8210"/>
            <a:ext cx="7920000" cy="24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Nextbase Dashcam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7 Juli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0" y="903485"/>
            <a:ext cx="7920000" cy="265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 für Gewerbekunden zzgl. UVV-Fahrzeugkontrolle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€ 213,01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6 Jun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908050"/>
            <a:ext cx="7920000" cy="33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246909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17387"/>
              </p:ext>
            </p:extLst>
          </p:nvPr>
        </p:nvGraphicFramePr>
        <p:xfrm>
          <a:off x="900113" y="524821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€ 244,- bis € 438,16,-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5,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€ 109,55 bis € 199,19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4 April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6" y="908051"/>
            <a:ext cx="7632000" cy="35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€ 55,-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4 April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5" y="900064"/>
            <a:ext cx="7920000" cy="27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4 April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8"/>
            <a:ext cx="7920000" cy="20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4 April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872628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€ 309,98 bis € 345,28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4 April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7" y="908050"/>
            <a:ext cx="7920000" cy="27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€ 397,35 bis € 449,26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5" name="Picture 5" descr="C:\Users\Wiemann\Desktop\Büro\Dreamweaver\Dreamweaver 2022\04 April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€ 248,95 bis € 363,16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€ 498,84,- bis € 683,13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4 April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08050"/>
            <a:ext cx="7920000" cy="19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67143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€ 173,71 bis € 370,28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4 April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9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€ 471,14,- bis € 1.046,32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4 April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486"/>
            <a:ext cx="7920000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106"/>
            <a:ext cx="5364000" cy="40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7970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ausgesuchtes Sommerzubehör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6" name="Picture 2" descr="C:\Users\Wiemann\Desktop\Büro\Dreamweaver\Dreamweaver 2022\07 Juli\Service\Service_Internet\S_Jeep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672000" cy="39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7 Jul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7" y="908061"/>
            <a:ext cx="3456000" cy="41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69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6 Juni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7767"/>
            <a:ext cx="7920000" cy="330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147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6 Juni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" y="908061"/>
            <a:ext cx="7128000" cy="39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13389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10 % Nachlass und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4" name="Picture 2" descr="C:\Users\Wiemann\Desktop\Büro\Dreamweaver\Dreamweaver 2022\07 Juli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7" name="Picture 3" descr="C:\Users\Wiemann\Desktop\Büro\Dreamweaver\Dreamweaver 2022\04 April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9551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€ 636,- bis € 704,-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4 April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063"/>
            <a:ext cx="6300000" cy="39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€ 726,- bis € 899,-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7 Juli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2" y="908049"/>
            <a:ext cx="6840000" cy="40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4 April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18" y="867099"/>
            <a:ext cx="6012000" cy="4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€ 113,- bis € 148,-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4 April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37"/>
            <a:ext cx="7308000" cy="40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7 Jul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000" cy="34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27361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Komplettpreisoffensive für Fahrzeuge älter als 5 Jahre, Bremsbeläge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5 Ma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5" y="908050"/>
            <a:ext cx="7056000" cy="382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68" y="898525"/>
            <a:ext cx="7920000" cy="9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802083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alle Marken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6" name="Picture 2" descr="C:\Users\Wiemann\Desktop\Büro\Dreamweaver\Dreamweaver 2022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2" y="897007"/>
            <a:ext cx="6552000" cy="39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6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0" y="937023"/>
            <a:ext cx="7920000" cy="28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72577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7410" name="Picture 2" descr="C:\Users\Wiemann\Desktop\Büro\Dreamweaver\Dreamweaver 2022\07 Juli\Service\Service_Internet\S_Opel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8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578174"/>
              </p:ext>
            </p:extLst>
          </p:nvPr>
        </p:nvGraphicFramePr>
        <p:xfrm>
          <a:off x="900113" y="5229200"/>
          <a:ext cx="7740000" cy="15826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7 Jul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5" y="922164"/>
            <a:ext cx="74390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112555"/>
              </p:ext>
            </p:extLst>
          </p:nvPr>
        </p:nvGraphicFramePr>
        <p:xfrm>
          <a:off x="900113" y="5108808"/>
          <a:ext cx="7740000" cy="17872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EasyFold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Universal-Laderaumnetz für Modelle mit Verzurrösen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Universal-Laderaumnetz für Modelle mit Haken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0875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FreeRide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Expert 296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2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6" y="899294"/>
            <a:ext cx="6480000" cy="38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2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alle Marken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7 Jul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13"/>
            <a:ext cx="7920000" cy="38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05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33779"/>
              </p:ext>
            </p:extLst>
          </p:nvPr>
        </p:nvGraphicFramePr>
        <p:xfrm>
          <a:off x="900113" y="5157192"/>
          <a:ext cx="7740000" cy="17784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22908"/>
            <a:ext cx="7920000" cy="37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861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2191</Words>
  <Application>Microsoft Office PowerPoint</Application>
  <PresentationFormat>Bildschirmpräsentation (4:3)</PresentationFormat>
  <Paragraphs>1361</Paragraphs>
  <Slides>150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150</vt:i4>
      </vt:variant>
    </vt:vector>
  </HeadingPairs>
  <TitlesOfParts>
    <vt:vector size="151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753</cp:revision>
  <dcterms:created xsi:type="dcterms:W3CDTF">2019-01-31T14:56:12Z</dcterms:created>
  <dcterms:modified xsi:type="dcterms:W3CDTF">2022-08-02T13:54:19Z</dcterms:modified>
</cp:coreProperties>
</file>