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353" r:id="rId2"/>
    <p:sldId id="357" r:id="rId3"/>
    <p:sldId id="827" r:id="rId4"/>
    <p:sldId id="828" r:id="rId5"/>
    <p:sldId id="826" r:id="rId6"/>
    <p:sldId id="727" r:id="rId7"/>
    <p:sldId id="789" r:id="rId8"/>
    <p:sldId id="790" r:id="rId9"/>
    <p:sldId id="726" r:id="rId10"/>
    <p:sldId id="262" r:id="rId11"/>
    <p:sldId id="568" r:id="rId12"/>
    <p:sldId id="702" r:id="rId13"/>
    <p:sldId id="356" r:id="rId14"/>
    <p:sldId id="570" r:id="rId15"/>
    <p:sldId id="842" r:id="rId16"/>
    <p:sldId id="768" r:id="rId17"/>
    <p:sldId id="793" r:id="rId18"/>
    <p:sldId id="792" r:id="rId19"/>
    <p:sldId id="769" r:id="rId20"/>
    <p:sldId id="729" r:id="rId21"/>
    <p:sldId id="624" r:id="rId22"/>
    <p:sldId id="849" r:id="rId23"/>
    <p:sldId id="848" r:id="rId24"/>
    <p:sldId id="358" r:id="rId25"/>
    <p:sldId id="794" r:id="rId26"/>
    <p:sldId id="797" r:id="rId27"/>
    <p:sldId id="798" r:id="rId28"/>
    <p:sldId id="844" r:id="rId29"/>
    <p:sldId id="692" r:id="rId30"/>
    <p:sldId id="830" r:id="rId31"/>
    <p:sldId id="360" r:id="rId32"/>
    <p:sldId id="832" r:id="rId33"/>
    <p:sldId id="833" r:id="rId34"/>
    <p:sldId id="831" r:id="rId35"/>
    <p:sldId id="699" r:id="rId36"/>
    <p:sldId id="695" r:id="rId37"/>
    <p:sldId id="694" r:id="rId38"/>
    <p:sldId id="675" r:id="rId39"/>
    <p:sldId id="799" r:id="rId40"/>
    <p:sldId id="273" r:id="rId41"/>
    <p:sldId id="593" r:id="rId42"/>
    <p:sldId id="850" r:id="rId43"/>
    <p:sldId id="462" r:id="rId44"/>
    <p:sldId id="461" r:id="rId45"/>
    <p:sldId id="834" r:id="rId46"/>
    <p:sldId id="542" r:id="rId47"/>
    <p:sldId id="279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361" r:id="rId56"/>
    <p:sldId id="288" r:id="rId57"/>
    <p:sldId id="364" r:id="rId58"/>
    <p:sldId id="753" r:id="rId59"/>
    <p:sldId id="752" r:id="rId60"/>
    <p:sldId id="836" r:id="rId61"/>
    <p:sldId id="837" r:id="rId62"/>
    <p:sldId id="800" r:id="rId63"/>
    <p:sldId id="801" r:id="rId64"/>
    <p:sldId id="851" r:id="rId65"/>
    <p:sldId id="854" r:id="rId66"/>
    <p:sldId id="852" r:id="rId67"/>
    <p:sldId id="853" r:id="rId68"/>
    <p:sldId id="696" r:id="rId69"/>
    <p:sldId id="803" r:id="rId70"/>
    <p:sldId id="855" r:id="rId71"/>
    <p:sldId id="294" r:id="rId72"/>
    <p:sldId id="295" r:id="rId73"/>
    <p:sldId id="366" r:id="rId74"/>
    <p:sldId id="580" r:id="rId75"/>
    <p:sldId id="607" r:id="rId76"/>
    <p:sldId id="579" r:id="rId77"/>
    <p:sldId id="298" r:id="rId78"/>
    <p:sldId id="783" r:id="rId79"/>
    <p:sldId id="735" r:id="rId80"/>
    <p:sldId id="710" r:id="rId81"/>
    <p:sldId id="711" r:id="rId82"/>
    <p:sldId id="713" r:id="rId83"/>
    <p:sldId id="367" r:id="rId84"/>
    <p:sldId id="299" r:id="rId85"/>
    <p:sldId id="687" r:id="rId86"/>
    <p:sldId id="688" r:id="rId87"/>
    <p:sldId id="804" r:id="rId88"/>
    <p:sldId id="627" r:id="rId89"/>
    <p:sldId id="736" r:id="rId90"/>
    <p:sldId id="838" r:id="rId91"/>
    <p:sldId id="761" r:id="rId92"/>
    <p:sldId id="805" r:id="rId93"/>
    <p:sldId id="368" r:id="rId94"/>
    <p:sldId id="479" r:id="rId95"/>
    <p:sldId id="806" r:id="rId96"/>
    <p:sldId id="808" r:id="rId97"/>
    <p:sldId id="809" r:id="rId98"/>
    <p:sldId id="369" r:id="rId99"/>
    <p:sldId id="310" r:id="rId100"/>
    <p:sldId id="370" r:id="rId101"/>
    <p:sldId id="311" r:id="rId102"/>
    <p:sldId id="371" r:id="rId103"/>
    <p:sldId id="318" r:id="rId104"/>
    <p:sldId id="319" r:id="rId105"/>
    <p:sldId id="320" r:id="rId106"/>
    <p:sldId id="321" r:id="rId107"/>
    <p:sldId id="322" r:id="rId108"/>
    <p:sldId id="323" r:id="rId109"/>
    <p:sldId id="373" r:id="rId110"/>
    <p:sldId id="332" r:id="rId111"/>
    <p:sldId id="811" r:id="rId112"/>
    <p:sldId id="812" r:id="rId113"/>
    <p:sldId id="813" r:id="rId114"/>
    <p:sldId id="814" r:id="rId115"/>
    <p:sldId id="817" r:id="rId116"/>
    <p:sldId id="818" r:id="rId117"/>
    <p:sldId id="819" r:id="rId118"/>
    <p:sldId id="820" r:id="rId119"/>
    <p:sldId id="821" r:id="rId120"/>
    <p:sldId id="676" r:id="rId121"/>
    <p:sldId id="677" r:id="rId122"/>
    <p:sldId id="823" r:id="rId123"/>
    <p:sldId id="776" r:id="rId124"/>
    <p:sldId id="857" r:id="rId125"/>
    <p:sldId id="856" r:id="rId126"/>
    <p:sldId id="777" r:id="rId127"/>
    <p:sldId id="474" r:id="rId128"/>
    <p:sldId id="421" r:id="rId129"/>
    <p:sldId id="840" r:id="rId130"/>
    <p:sldId id="845" r:id="rId131"/>
    <p:sldId id="847" r:id="rId132"/>
    <p:sldId id="719" r:id="rId133"/>
    <p:sldId id="859" r:id="rId134"/>
    <p:sldId id="861" r:id="rId135"/>
    <p:sldId id="825" r:id="rId136"/>
    <p:sldId id="846" r:id="rId137"/>
    <p:sldId id="377" r:id="rId138"/>
    <p:sldId id="671" r:id="rId139"/>
    <p:sldId id="670" r:id="rId140"/>
    <p:sldId id="788" r:id="rId141"/>
    <p:sldId id="862" r:id="rId142"/>
    <p:sldId id="863" r:id="rId143"/>
    <p:sldId id="650" r:id="rId144"/>
    <p:sldId id="346" r:id="rId1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30.06.2022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zubehoer-service/multimedia-connectivity/navigation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volkswagen.de/de/angebote-und-produkte/angebote-zubehoer-und-service/cash-back-und-serviceaktionen.html#dachboxen-kindersitze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kia.com/de/service/sommercheck2022/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services-accessories/latest-offers/bremsen.modul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Juni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7"/>
            <a:ext cx="6084000" cy="39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1"/>
            <a:ext cx="7920000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9" y="883668"/>
            <a:ext cx="7920000" cy="33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€ 115,- bis € 135,-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2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28"/>
            <a:ext cx="7920000" cy="31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5" name="Picture 3" descr="C:\Users\Wiemann\Desktop\Büro\Dreamweaver\Dreamweaver 2022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83518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6 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351"/>
            <a:ext cx="7920000" cy="31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9491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4" y="908056"/>
            <a:ext cx="7560000" cy="4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515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Heckfahrradträger, statt € 709,-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€ 638,10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b="0" i="0" u="none" strike="noStrike">
                          <a:effectLst/>
                          <a:latin typeface="Arial"/>
                        </a:rPr>
                        <a:t>Hunde-Box Vario Cage, statt  549,-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€ 494,10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5 Ma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09636"/>
            <a:ext cx="5868000" cy="4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841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TGMO 1l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5 Mai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2"/>
            <a:ext cx="6372000" cy="40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516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2"/>
            <a:ext cx="7524000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2028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Premium-Upgrade mit airco well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76" y="908050"/>
            <a:ext cx="7740000" cy="382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931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Anhängezugvorrichtung für Yaris, zzgl.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6 Jun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880244"/>
            <a:ext cx="2232000" cy="39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12462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Motoröl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5" name="Picture 3" descr="C:\Users\Wiemann\Desktop\Büro\Dreamweaver\Dreamweaver 2022\06 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60"/>
            <a:ext cx="5328000" cy="45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0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82270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 für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840"/>
            <a:ext cx="7488000" cy="357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€ 100,- Cashback bei Kauf einer Dachbox oder eines Kindersitzes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282"/>
            <a:ext cx="7920000" cy="341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6 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436"/>
            <a:ext cx="7920000" cy="33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6 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1"/>
            <a:ext cx="2952000" cy="42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59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Wall-Box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432261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601,09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6648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0332"/>
            <a:ext cx="5940000" cy="39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15221"/>
              </p:ext>
            </p:extLst>
          </p:nvPr>
        </p:nvGraphicFramePr>
        <p:xfrm>
          <a:off x="900113" y="5229200"/>
          <a:ext cx="7740000" cy="15624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 descr="C:\Users\Wiemann\Desktop\Büro\Dreamweaver\Dreamweaver 2022\05 Mai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898526"/>
            <a:ext cx="4212000" cy="398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248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57"/>
            <a:ext cx="3708000" cy="39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064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48"/>
            <a:ext cx="3744000" cy="404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0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43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2\04 April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8240"/>
            <a:ext cx="3852000" cy="41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832"/>
            <a:ext cx="7920000" cy="31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Uebler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3 Maerz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889398"/>
            <a:ext cx="7920000" cy="30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3 Maerz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891680"/>
            <a:ext cx="7920000" cy="30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712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4 April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801"/>
            <a:ext cx="3600000" cy="39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 für Gewerbekunden zzgl. UVV-Fahrzeugkontrolle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€ 213,01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6 Jun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908050"/>
            <a:ext cx="7920000" cy="33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46909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7387"/>
              </p:ext>
            </p:extLst>
          </p:nvPr>
        </p:nvGraphicFramePr>
        <p:xfrm>
          <a:off x="900113" y="524821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€ 244,- bis € 438,16,-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€ 109,55 bis € 199,19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4 April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1"/>
            <a:ext cx="7632000" cy="3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€ 55,-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4 April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5" y="900064"/>
            <a:ext cx="7920000" cy="27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4 April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8"/>
            <a:ext cx="7920000" cy="20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4 April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872628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€ 309,98 bis € 345,28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" y="908050"/>
            <a:ext cx="7920000" cy="27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€ 397,35 bis € 449,26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5" name="Picture 5" descr="C:\Users\Wiemann\Desktop\Büro\Dreamweaver\Dreamweaver 2022\04 April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€ 248,95 bis € 363,16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€ 498,84,- bis € 683,13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4 April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0"/>
            <a:ext cx="7920000" cy="19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67143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€ 173,71 bis € 370,28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4 April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€ 471,14,- bis € 1.046,32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4 April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920000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2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908106"/>
            <a:ext cx="5364000" cy="40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797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4 April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0"/>
            <a:ext cx="3780000" cy="40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384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04 April\Service\Service_Internet\S_Jeep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6"/>
            <a:ext cx="3816000" cy="4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6 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767"/>
            <a:ext cx="7920000" cy="330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6 Juni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2" y="908061"/>
            <a:ext cx="7128000" cy="39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110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3 Maerz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9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551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€ 636,- bis € 704,-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04 April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864813"/>
            <a:ext cx="7452000" cy="40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5 Ma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2242"/>
            <a:ext cx="7920000" cy="34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27361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Komplettpreisoffensive für Fahrzeuge älter als 5 Jahre, Bremsbeläge inkl.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65" y="908050"/>
            <a:ext cx="7056000" cy="38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898525"/>
            <a:ext cx="7920000" cy="9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7097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877019"/>
            <a:ext cx="6120000" cy="40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2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7920000" cy="24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5504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44187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5" name="Picture 3" descr="C:\Users\Wiemann\Desktop\Büro\Dreamweaver\Dreamweaver 2022\03 Maerz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328"/>
            <a:ext cx="7920000" cy="3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Microsoft Office PowerPoint</Application>
  <PresentationFormat>Bildschirmpräsentation (4:3)</PresentationFormat>
  <Paragraphs>1264</Paragraphs>
  <Slides>144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144</vt:i4>
      </vt:variant>
    </vt:vector>
  </HeadingPairs>
  <TitlesOfParts>
    <vt:vector size="145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728</cp:revision>
  <dcterms:created xsi:type="dcterms:W3CDTF">2019-01-31T14:56:12Z</dcterms:created>
  <dcterms:modified xsi:type="dcterms:W3CDTF">2022-06-30T10:23:59Z</dcterms:modified>
</cp:coreProperties>
</file>