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4"/>
  </p:notesMasterIdLst>
  <p:sldIdLst>
    <p:sldId id="353" r:id="rId2"/>
    <p:sldId id="357" r:id="rId3"/>
    <p:sldId id="827" r:id="rId4"/>
    <p:sldId id="828" r:id="rId5"/>
    <p:sldId id="826" r:id="rId6"/>
    <p:sldId id="727" r:id="rId7"/>
    <p:sldId id="789" r:id="rId8"/>
    <p:sldId id="790" r:id="rId9"/>
    <p:sldId id="726" r:id="rId10"/>
    <p:sldId id="262" r:id="rId11"/>
    <p:sldId id="568" r:id="rId12"/>
    <p:sldId id="702" r:id="rId13"/>
    <p:sldId id="356" r:id="rId14"/>
    <p:sldId id="570" r:id="rId15"/>
    <p:sldId id="842" r:id="rId16"/>
    <p:sldId id="768" r:id="rId17"/>
    <p:sldId id="793" r:id="rId18"/>
    <p:sldId id="792" r:id="rId19"/>
    <p:sldId id="769" r:id="rId20"/>
    <p:sldId id="779" r:id="rId21"/>
    <p:sldId id="621" r:id="rId22"/>
    <p:sldId id="730" r:id="rId23"/>
    <p:sldId id="729" r:id="rId24"/>
    <p:sldId id="624" r:id="rId25"/>
    <p:sldId id="625" r:id="rId26"/>
    <p:sldId id="358" r:id="rId27"/>
    <p:sldId id="794" r:id="rId28"/>
    <p:sldId id="797" r:id="rId29"/>
    <p:sldId id="798" r:id="rId30"/>
    <p:sldId id="844" r:id="rId31"/>
    <p:sldId id="692" r:id="rId32"/>
    <p:sldId id="830" r:id="rId33"/>
    <p:sldId id="360" r:id="rId34"/>
    <p:sldId id="832" r:id="rId35"/>
    <p:sldId id="833" r:id="rId36"/>
    <p:sldId id="831" r:id="rId37"/>
    <p:sldId id="699" r:id="rId38"/>
    <p:sldId id="695" r:id="rId39"/>
    <p:sldId id="694" r:id="rId40"/>
    <p:sldId id="675" r:id="rId41"/>
    <p:sldId id="799" r:id="rId42"/>
    <p:sldId id="273" r:id="rId43"/>
    <p:sldId id="593" r:id="rId44"/>
    <p:sldId id="462" r:id="rId45"/>
    <p:sldId id="461" r:id="rId46"/>
    <p:sldId id="834" r:id="rId47"/>
    <p:sldId id="542" r:id="rId48"/>
    <p:sldId id="279" r:id="rId49"/>
    <p:sldId id="281" r:id="rId50"/>
    <p:sldId id="282" r:id="rId51"/>
    <p:sldId id="283" r:id="rId52"/>
    <p:sldId id="284" r:id="rId53"/>
    <p:sldId id="285" r:id="rId54"/>
    <p:sldId id="286" r:id="rId55"/>
    <p:sldId id="287" r:id="rId56"/>
    <p:sldId id="361" r:id="rId57"/>
    <p:sldId id="288" r:id="rId58"/>
    <p:sldId id="364" r:id="rId59"/>
    <p:sldId id="753" r:id="rId60"/>
    <p:sldId id="752" r:id="rId61"/>
    <p:sldId id="836" r:id="rId62"/>
    <p:sldId id="837" r:id="rId63"/>
    <p:sldId id="800" r:id="rId64"/>
    <p:sldId id="801" r:id="rId65"/>
    <p:sldId id="696" r:id="rId66"/>
    <p:sldId id="803" r:id="rId67"/>
    <p:sldId id="294" r:id="rId68"/>
    <p:sldId id="295" r:id="rId69"/>
    <p:sldId id="366" r:id="rId70"/>
    <p:sldId id="580" r:id="rId71"/>
    <p:sldId id="607" r:id="rId72"/>
    <p:sldId id="579" r:id="rId73"/>
    <p:sldId id="298" r:id="rId74"/>
    <p:sldId id="784" r:id="rId75"/>
    <p:sldId id="782" r:id="rId76"/>
    <p:sldId id="783" r:id="rId77"/>
    <p:sldId id="735" r:id="rId78"/>
    <p:sldId id="710" r:id="rId79"/>
    <p:sldId id="711" r:id="rId80"/>
    <p:sldId id="713" r:id="rId81"/>
    <p:sldId id="367" r:id="rId82"/>
    <p:sldId id="299" r:id="rId83"/>
    <p:sldId id="687" r:id="rId84"/>
    <p:sldId id="688" r:id="rId85"/>
    <p:sldId id="804" r:id="rId86"/>
    <p:sldId id="627" r:id="rId87"/>
    <p:sldId id="736" r:id="rId88"/>
    <p:sldId id="838" r:id="rId89"/>
    <p:sldId id="761" r:id="rId90"/>
    <p:sldId id="805" r:id="rId91"/>
    <p:sldId id="368" r:id="rId92"/>
    <p:sldId id="479" r:id="rId93"/>
    <p:sldId id="806" r:id="rId94"/>
    <p:sldId id="808" r:id="rId95"/>
    <p:sldId id="809" r:id="rId96"/>
    <p:sldId id="369" r:id="rId97"/>
    <p:sldId id="310" r:id="rId98"/>
    <p:sldId id="370" r:id="rId99"/>
    <p:sldId id="311" r:id="rId100"/>
    <p:sldId id="371" r:id="rId101"/>
    <p:sldId id="630" r:id="rId102"/>
    <p:sldId id="839" r:id="rId103"/>
    <p:sldId id="318" r:id="rId104"/>
    <p:sldId id="319" r:id="rId105"/>
    <p:sldId id="320" r:id="rId106"/>
    <p:sldId id="321" r:id="rId107"/>
    <p:sldId id="322" r:id="rId108"/>
    <p:sldId id="323" r:id="rId109"/>
    <p:sldId id="373" r:id="rId110"/>
    <p:sldId id="332" r:id="rId111"/>
    <p:sldId id="811" r:id="rId112"/>
    <p:sldId id="812" r:id="rId113"/>
    <p:sldId id="813" r:id="rId114"/>
    <p:sldId id="814" r:id="rId115"/>
    <p:sldId id="815" r:id="rId116"/>
    <p:sldId id="816" r:id="rId117"/>
    <p:sldId id="817" r:id="rId118"/>
    <p:sldId id="818" r:id="rId119"/>
    <p:sldId id="819" r:id="rId120"/>
    <p:sldId id="820" r:id="rId121"/>
    <p:sldId id="821" r:id="rId122"/>
    <p:sldId id="822" r:id="rId123"/>
    <p:sldId id="676" r:id="rId124"/>
    <p:sldId id="677" r:id="rId125"/>
    <p:sldId id="823" r:id="rId126"/>
    <p:sldId id="776" r:id="rId127"/>
    <p:sldId id="777" r:id="rId128"/>
    <p:sldId id="474" r:id="rId129"/>
    <p:sldId id="421" r:id="rId130"/>
    <p:sldId id="840" r:id="rId131"/>
    <p:sldId id="845" r:id="rId132"/>
    <p:sldId id="824" r:id="rId133"/>
    <p:sldId id="847" r:id="rId134"/>
    <p:sldId id="719" r:id="rId135"/>
    <p:sldId id="825" r:id="rId136"/>
    <p:sldId id="846" r:id="rId137"/>
    <p:sldId id="377" r:id="rId138"/>
    <p:sldId id="671" r:id="rId139"/>
    <p:sldId id="670" r:id="rId140"/>
    <p:sldId id="788" r:id="rId141"/>
    <p:sldId id="650" r:id="rId142"/>
    <p:sldId id="346" r:id="rId143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81" autoAdjust="0"/>
    <p:restoredTop sz="99542" autoAdjust="0"/>
  </p:normalViewPr>
  <p:slideViewPr>
    <p:cSldViewPr>
      <p:cViewPr>
        <p:scale>
          <a:sx n="100" d="100"/>
          <a:sy n="100" d="100"/>
        </p:scale>
        <p:origin x="-1968" y="-450"/>
      </p:cViewPr>
      <p:guideLst>
        <p:guide orient="horz" pos="572"/>
        <p:guide orient="horz" pos="3294"/>
        <p:guide pos="5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-315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BDFB6-B163-4813-B232-4160628B7A86}" type="datetimeFigureOut">
              <a:rPr lang="de-DE" smtClean="0"/>
              <a:t>02.06.2022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47CFE3-8961-4E57-B578-45444DAA1D3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9486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7CFE3-8961-4E57-B578-45444DAA1D31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648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02.06.2022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02.06.2022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02.06.2022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02.06.2022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02.06.2022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02.06.2022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02.06.2022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02.06.2022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02.06.2022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02.06.2022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02.06.2022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50D42-C9CD-4801-B293-61D1F53EC57E}" type="datetimeFigureOut">
              <a:rPr lang="de-DE" smtClean="0"/>
              <a:pPr/>
              <a:t>02.06.2022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bmw.de/de/topics/service-zubehoer/bmw-service/service-5plus.html" TargetMode="Externa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hyperlink" Target="https://www.seat.de/angebote/fruehlings-aktionen.html" TargetMode="Externa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hyperlink" Target="https://www.seat.de/service-zubehoer/service/uebersicht.html" TargetMode="Externa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bmw.de/de/topics/service-zubehoer/original-bmwteile/bmwaustauschteile.html" TargetMode="External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hyperlink" Target="https://www.skoda-auto.de/service/original-teile" TargetMode="External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hyperlink" Target="https://www.skoda-auto.de/service/aktion-fruehjahr-2022" TargetMode="External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hyperlink" Target="https://www.skoda-auto.de/service/aktion-fruehjahr-2022" TargetMode="External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hyperlink" Target="https://www.skoda-auto.de/service/aktion-fruehjahr-2022" TargetMode="External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hyperlink" Target="https://www.skoda-auto.de/service/aktion-fruehjahr-2022" TargetMode="External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hyperlink" Target="https://www.skoda-auto.de/service/aktion-fruehjahr-2022" TargetMode="External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hyperlink" Target="https://www.skoda-auto.de/service/aktion-fruehjahr-2022" TargetMode="External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hyperlink" Target="https://www.skoda-auto.de/service/aktion-fruehjahr-2022" TargetMode="External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hyperlink" Target="https://www.skoda-auto.de/service/aktion-fruehjahr-2022" TargetMode="External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hyperlink" Target="https://www.skoda-auto.de/service/aktion-fruehjahr-2022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bmw.de/de/topics/service-zubehoer/saisonangebote/uebersicht.html" TargetMode="External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hyperlink" Target="https://www.skoda-auto.de/service/aktion-fruehjahr-2022" TargetMode="External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hyperlink" Target="https://www.skoda-auto.de/service/aktion-fruehjahr-2022" TargetMode="External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hyperlink" Target="https://www.skoda-auto.de/service/aktion-fruehjahr-2022" TargetMode="External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hyperlink" Target="https://www.smart.mercedes-benz.com/de/de/kauf-deinen-smart/service-und-garantie-pakete#weitere-services-vorteile" TargetMode="External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hyperlink" Target="https://www.smart.mercedes-benz.com/de/de/kauf-deinen-smart/service-und-garantie-pakete#weitere-services-vorteile" TargetMode="External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hyperlink" Target="https://auto.suzuki.de/service/wartung-service" TargetMode="External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hyperlink" Target="https://www.toyota.de/service_und_zubehoer/angebote_und_tipps/produkte_des_monats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hyperlink" Target="https://www.toyota.de/service_und_zubehoer/angebote_und_tipps/produkte_des_monats" TargetMode="External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hyperlink" Target="https://www.toyota.de/zubehoer-service/angebote-tipps/sommerangebote" TargetMode="External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hyperlink" Target="https://www.toyota.de/service_und_zubehoer/angebote_und_tipps/raederwechsel" TargetMode="External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hyperlink" Target="https://www.toyota.de/zubehoer-service/angebote-tipps/sommerangebote" TargetMode="External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hyperlink" Target="https://www.toyota.de/service_und_zubehoer/angebote_und_tipps/raederwechsel" TargetMode="External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hyperlink" Target="https://www.toyota.de/service_und_zubehoer/angebote_und_tipps/hauptuntersuchung" TargetMode="External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hyperlink" Target="https://www.toyota.de/zubehoer-service/multimedia-connectivity/navigation" TargetMode="External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hyperlink" Target="https://www.volvocars.com/de/zubehoer-und-services/zubehoer-und-services/zubehoer-angebote" TargetMode="External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hyperlink" Target="https://www.volkswagen.de/de/angebote-und-produkte/angebote-zubehoer-und-service/cash-back-und-serviceaktionen/transport.html" TargetMode="External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hyperlink" Target="https://www.volkswagen.de/de/besitzer-und-nutzer/zubehoer-und-ersatzteile.html/__layer/layers/besitzer-und-nutzer/zubehoer-und-ersatzteile/zubehoer-und-ersatzteile/economy-teile/master.layer" TargetMode="External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hyperlink" Target="https://www.volkswagen.de/de/besitzer-und-nutzer/zubehoer-und-ersatzteile.html/__layer/layers/besitzer-und-nutzer/zubehoer-und-ersatzteile/zubehoer-und-ersatzteile/austausch-teile/master.layer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citroen.de/wartung-services/komplettpreisangebote.html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www.citroen.de/zubehoer-service/citroen-eurorepar.html" TargetMode="Externa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www.cupraofficial.de/angebote/fruehlings-angebote.html" TargetMode="Externa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dacia.de/economyparts-fahrzeug-werterhalt.html" TargetMode="Externa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www.dsautomobiles.de/ds-services/ds-angebote-fruehjahr-2022.html" TargetMode="Externa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www.dsautomobiles.de/ds-services/ds-angebote-fruehjahr-2022.html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www.dsautomobiles.de/ds-services/ds-angebote-fruehjahr-2022.html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cloud.fca.mopar.eu/SpringAirCond?MARKET=3110&amp;campaignid=SFMC-AS3011_MAT-14486_ALFA%20ROMEO_SpringAirCond&amp;BRAND=ALFA%20ROMEO&amp;EquoteId=DE000038215&amp;CUSTOMER=LOYAL&amp;SOURCE=moc_public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dsautomobiles.de/ds-services/ds-angebote-fruehjahr-2022.html" TargetMode="Externa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www.dsautomobiles.de/ds-services/ds-angebote-fruehjahr-2022.html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www.dsautomobiles.de/ds-services/ds-angebote-fruehjahr-2022.html" TargetMode="Externa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cloud.fca.mopar.eu/SpringAirCond?MARKET=3110&amp;campaignid=SFMC-AS3011_MAT-14486_FIAT_SpringAirCond&amp;BRAND=FIAT&amp;EquoteId=DE000038215&amp;CUSTOMER=LOYAL&amp;SOURCE=moc_public" TargetMode="Externa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cloud.fca.mopar.eu/SpringAirCond?MARKET=3110&amp;campaignid=SFMC-AS3011_MAT-14486_FIAT_SpringAirCond&amp;BRAND=FIAT&amp;EquoteId=DE000038215&amp;CUSTOMER=LOYAL&amp;SOURCE=moc_public" TargetMode="Externa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www.ford.de/service/reparatur-wartung/aktionen-angebote" TargetMode="Externa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s://www.ford.de/service/reparatur-wartung/aktionen-angebote" TargetMode="Externa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www.ford.de/service/reparatur-wartung/aktionen-angebote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cloud.fca.mopar.eu/SpringAirCond?MARKET=3110&amp;campaignid=SFMC-AS3011_MAT-14486_ALFA%20ROMEO_SpringAirCond&amp;BRAND=ALFA%20ROMEO&amp;EquoteId=DE000038215&amp;CUSTOMER=LOYAL&amp;SOURCE=moc_public" TargetMode="Externa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www.ford.de/service/reparatur-wartung/aktionen-angebote#%2Fsaisoncheck" TargetMode="Externa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www.ford.de/service/reparatur-wartung/aktionen-angebote#%2Fsaisoncheck" TargetMode="Externa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s://www.ford.de/service/reparatur-wartung/ford-motorcraft/service" TargetMode="Externa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www.ford.de/service/reparatur-wartung/ford-economy-service/service-nutzfahrzeuge" TargetMode="Externa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s://www.ford.de/service/reparatur-wartung/ford-economy-service/hauptuntersuchung-vorab-check" TargetMode="Externa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://www.ford.de/Rund-um-den-Service/Ford-Motorcraft/Reparaturen/Bremsen" TargetMode="Externa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://www.ford.de/Rund-um-den-Service/Ford-Motorcraft/Reparaturen/Bremsen" TargetMode="Externa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://www.ford.de/Rund-um-den-Service/Ford-Motorcraft/Reparaturen/Batterien" TargetMode="Externa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s://www.ford.de/service/reparatur-wartung/ford-motorcraft/reparaturen/scheibenwischer" TargetMode="Externa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s://www.ford.de/service/reparatur-wartung/ford-motorcraft/reparaturen/kuehlmittel-service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://www.ford.de/Rund-um-den-Service/Ford-Motorcraft/Reparaturen/Klimaanlage" TargetMode="Externa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://www.ford.de/Rund-um-den-Service/Ford-Motorcraft/Reparaturen/Anlasser" TargetMode="Externa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://www.ford.de/Rund-um-den-Service/Ford-Motorcraft/Reparaturen/Lichtmaschine" TargetMode="Externa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://www.ford.de/Rund-um-den-Service/Ford-Motorcraft/Reparaturen/Zahnriemen-Wasserpumpe" TargetMode="Externa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s://www.ford.de/service/reparatur-wartung/ford-motorcraft/reparaturen/stossdaempfer" TargetMode="Externa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://www.ford.de/Rund-um-den-Service/Ford-Motorcraft/Reparaturen/Kupplung" TargetMode="Externa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s://www.hyundai.de/service-zubehoer/saisonangebote/" TargetMode="Externa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s://www.jaguar.de/service-und-zubehor/saisonale-angebote/fruehling.html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www.audi.de/de/brand/de/service-zubehoer/reparatur-und-service/garantien/reifengarantie.html" TargetMode="Externa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s://cloud.fca.mopar.eu/SpringAirCond?MARKET=3110&amp;campaignid=SFMC-AS3011_MAT-14486_JEEP_SpringAirCond&amp;BRAND=JEEP&amp;EquoteId=DE000038215&amp;CUSTOMER=LOYAL&amp;SOURCE=moc_public" TargetMode="Externa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s://cloud.fca.mopar.eu/SpringAirCond?MARKET=3110&amp;campaignid=SFMC-AS3011_MAT-14486_JEEP_SpringAirCond&amp;BRAND=JEEP&amp;EquoteId=DE000038215&amp;CUSTOMER=LOYAL&amp;SOURCE=moc_public" TargetMode="Externa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s://www.mercedes-benz.de/passengercars/being-an-owner/service-und-wartung/service-vorteilskarte.module.html" TargetMode="Externa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s://www.mercedes-benz.de/passengercars/being-an-owner/service-und-wartung/wartungsdienst.module.html" TargetMode="Externa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s://www.mercedes-benz.de/passengercars/services-accessories/latest-offers/bremsen.module.html" TargetMode="Externa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s://www.mercedes-benz.de/passengercars/parts-accessoires/genuine-parts-accessories/parts-portfolio.module.html" TargetMode="Externa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s://www.mercedes-benz.de/passengercars/parts-accessoires/genuine-parts-accessories/genuine-parts.module.html" TargetMode="Externa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audi.de/de/brand/de/service-zubehoer/reparatur-und-service/instandhaltung.html#layer=/de/brand/de/service-zubehoer/reparatur-und-service/instandhaltung/carcheck.html" TargetMode="Externa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s://www.nissan.de/kunden/wartung-reparatur/reparatur-im-pannenfall.html" TargetMode="Externa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s://www.nissan.de/kunden/angebote/fruehjahrsangebote.html" TargetMode="Externa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s://www.nissan.de/kunden/angebote/fruehjahrsangebote.html" TargetMode="Externa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audi.de/de/brand/de/service-zubehoer/reparatur-und-service/instandhaltung/audi-batterie-check.html" TargetMode="Externa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://www.opel.de/besitzer/komplettpreis-offensive/osko.html" TargetMode="Externa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://www.opel.de/besitzer/komplettpreis-offensive/osko.html" TargetMode="Externa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s://www.opel.de/service/angebote/aktuell.html#_checks" TargetMode="Externa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s://www.opel.de/service/angebote/aktuell.html#_checks" TargetMode="Externa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s://www.opel.de/service/angebote/aktuell.html#_checks" TargetMode="Externa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https://www.opel.de/service/angebote/aktuell.html#_checks" TargetMode="Externa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s://www.opel.de/service/angebote/aktuell.html#_raeder-reifen" TargetMode="Externa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s://www.opel.de/service/angebote/aktuell.html#_e-zubehoer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s://www.opel.de/service/angebote/aktuell.html#_e-zubehoer" TargetMode="Externa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s://www.peugeot.de/service/meinen-peugeot-warten/aktuelle-angebote/fruehjahrs-angebote.html" TargetMode="Externa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s://www.peugeot.de/service/meinen-peugeot-warten/aktuelle-angebote/sommer-angebote.html" TargetMode="Externa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s://www.peugeot.de/service/meinen-peugeot-warten/aktuelle-angebote/fruehjahrs-angebote.html" TargetMode="Externa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hyperlink" Target="https://www.peugeot.de/service/meinen-peugeot-warten/aktuelle-angebote/fruehjahrs-angebote.html" TargetMode="Externa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http://www.porsche.com/germany/accessoriesandservices/classic/porsche-classic-card/" TargetMode="Externa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https://www.renault.de/services/economyparts-fahrzeug-werterhalt.html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Service-Angebote auf den Internetseiten der Fabrikate</a:t>
            </a:r>
          </a:p>
          <a:p>
            <a:pPr algn="ctr"/>
            <a:r>
              <a:rPr lang="de-DE" sz="2400" b="1" smtClean="0">
                <a:latin typeface="Arial" pitchFamily="34" charset="0"/>
                <a:cs typeface="Arial" pitchFamily="34" charset="0"/>
              </a:rPr>
              <a:t>Mai </a:t>
            </a: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2022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96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78121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Ersparnis für BMW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2\04 April\Service\Service_Internet\S_BMW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00" y="908050"/>
            <a:ext cx="7920000" cy="341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Seat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58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398532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Klimaanlagen-Check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5841" name="Picture 1" descr="C:\Users\Wiemann\Desktop\Büro\Dreamweaver\Dreamweaver 2022\03 Maerz\Service\Service_Internet\S_Sea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97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81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431045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15 % Preisvorteil für Fahrzeuge ab 4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7650" name="Picture 2" descr="C:\Users\Wiemann\Desktop\Büro\Dreamweaver\Dreamweaver 2022\04 April\Service\Service_Internet\S_Sea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22" y="908051"/>
            <a:ext cx="7920000" cy="247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52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Bremsbeläge vorne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Bremsklotzsatz vorne ersetzen, Mii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Endschalldämpfer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€ 161,00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Stoßdämpfersatz vorne ersetzen, Ibiza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Komplettbremsensatz vorne ersetzen, Leon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€ 308,00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760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Starterbatterien ersetzen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Skoda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63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2186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Wiederaufbereitete Teile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7" name="Picture 3" descr="C:\Users\Wiemann\Desktop\Büro\Dreamweaver\Dreamweaver 2021\05 Mai\Service\Service_Internet\S_BMW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53" y="908050"/>
            <a:ext cx="6375392" cy="38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74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0818984"/>
              </p:ext>
            </p:extLst>
          </p:nvPr>
        </p:nvGraphicFramePr>
        <p:xfrm>
          <a:off x="900113" y="5229200"/>
          <a:ext cx="7740000" cy="7833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Economy-Teile für Fahrzeuge älter als 4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1\01 Januar\Service\Service_Internet\S_Skod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78" y="908051"/>
            <a:ext cx="7920000" cy="288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7995053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Frühlings-Check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8914" name="Picture 2" descr="C:\Users\Wiemann\Desktop\Büro\Dreamweaver\Dreamweaver 2022\03 Maerz\Service\Service_Internet\S_Skod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7208"/>
            <a:ext cx="6228000" cy="400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9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1653649"/>
              </p:ext>
            </p:extLst>
          </p:nvPr>
        </p:nvGraphicFramePr>
        <p:xfrm>
          <a:off x="900113" y="5229200"/>
          <a:ext cx="7740000" cy="125008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Fahrradträger für 3 Fahrräder oder 2 E-Bike für Anhängerkupplung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€ 615,00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Fahrradträger für 2 Fahrräder für Anhängerkupplung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€ 445,00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9938" name="Picture 2" descr="C:\Users\Wiemann\Desktop\Büro\Dreamweaver\Dreamweaver 2022\03 Maerz\Service\Service_Internet\S_Skod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1395"/>
            <a:ext cx="7920000" cy="2785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98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5258573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Fahrradträger für Dach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62" name="Picture 2" descr="C:\Users\Wiemann\Desktop\Büro\Dreamweaver\Dreamweaver 2022\03 Maerz\Service\Service_Internet\S_Skoda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40" y="923677"/>
            <a:ext cx="7920000" cy="264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10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4671924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Textil-Fußmattenset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€ 41,50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1986" name="Picture 2" descr="C:\Users\Wiemann\Desktop\Büro\Dreamweaver\Dreamweaver 2022\03 Maerz\Service\Service_Internet\S_Skoda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6434"/>
            <a:ext cx="7920000" cy="2577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14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4068277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Fußstütze Lounge Step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3010" name="Picture 2" descr="C:\Users\Wiemann\Desktop\Büro\Dreamweaver\Dreamweaver 2022\03 Maerz\Service\Service_Internet\S_Skoda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19" y="943868"/>
            <a:ext cx="7920000" cy="2531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107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7830513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Elektronik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USB Adapterstecker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4034" name="Picture 2" descr="C:\Users\Wiemann\Desktop\Büro\Dreamweaver\Dreamweaver 2022\03 Maerz\Service\Service_Internet\S_Skoda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436" y="895871"/>
            <a:ext cx="7920000" cy="257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4275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9792938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Elektronik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Ladekabel 3-in-1 für USB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5058" name="Picture 2" descr="C:\Users\Wiemann\Desktop\Büro\Dreamweaver\Dreamweaver 2022\03 Maerz\Service\Service_Internet\S_Skoda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420" y="908050"/>
            <a:ext cx="7920000" cy="258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Wiemann\Desktop\Büro\Dreamweaver\Dreamweaver 2022\03 Maerz\Service\Service_Internet\S_Skoda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820" y="1060450"/>
            <a:ext cx="7920000" cy="258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358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4633288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Schlüsselcover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€ 26,00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6082" name="Picture 2" descr="C:\Users\Wiemann\Desktop\Büro\Dreamweaver\Dreamweaver 2022\03 Maerz\Service\Service_Internet\S_Skoda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1013"/>
            <a:ext cx="7920000" cy="264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27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6908602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Frühjahrs-Pflegeset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7106" name="Picture 2" descr="C:\Users\Wiemann\Desktop\Büro\Dreamweaver\Dreamweaver 2022\03 Maerz\Service\Service_Internet\S_Skoda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1577"/>
            <a:ext cx="7920000" cy="2506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116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926341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1\09 September\Service\Service_Internet\S_BM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74" y="908057"/>
            <a:ext cx="2484000" cy="385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51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3404775"/>
              </p:ext>
            </p:extLst>
          </p:nvPr>
        </p:nvGraphicFramePr>
        <p:xfrm>
          <a:off x="900113" y="5229200"/>
          <a:ext cx="7740000" cy="125008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Elektro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Mobile Ladegerät iV Universal Charger mit Drehstromstecker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€ 975,00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Mobile Ladegerät iV Universal Charger mit CEE-Stecker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€ 929,00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8130" name="Picture 2" descr="C:\Users\Wiemann\Desktop\Büro\Dreamweaver\Dreamweaver 2022\03 Maerz\Service\Service_Internet\S_Skod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33" y="924818"/>
            <a:ext cx="7920000" cy="2656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657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1709539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Picture 2" descr="C:\Users\Wiemann\Desktop\Büro\Dreamweaver\Dreamweaver 2022\03 Maerz\Service\Service_Internet\S_Skoda_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783" y="1060450"/>
            <a:ext cx="7920000" cy="301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24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7291734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0178" name="Picture 2" descr="C:\Users\Wiemann\Desktop\Büro\Dreamweaver\Dreamweaver 2022\03 Maerz\Service\Service_Internet\S_Skoda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626" y="881386"/>
            <a:ext cx="7920000" cy="285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12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Smart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20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144759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Smart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 VorteilsProgramm mit 20 % Preisnachlass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esktop\Büro\Dreamweaver\Dreamweaver 2022\02 Februar\Service\Service_Internet\S_Smar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66" y="914549"/>
            <a:ext cx="7920000" cy="371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76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208824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Smart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02" name="Picture 2" descr="C:\Users\Wiemann\Desktop\Büro\Dreamweaver\Dreamweaver 2022\03 Maerz\Service\Service_Internet\S_Smar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" y="924818"/>
            <a:ext cx="7920000" cy="3165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65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Suzuki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37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2959620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Suzuki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Treuebonus, Verlängerung des Mobilservices bei regelmäßiger Wartung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0\01 Januar_eins\Service\Service_Internet\S_Suzuk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" y="893657"/>
            <a:ext cx="7740000" cy="27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24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Toyota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53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810822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Heckfahrradträger, statt € 709,-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€ 638,10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a-DK" sz="1000" b="0" i="0" u="none" strike="noStrike">
                          <a:effectLst/>
                          <a:latin typeface="Arial"/>
                        </a:rPr>
                        <a:t>Hunde-Box Vario Cage, statt  549,-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€ 494,10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2\05 Mai\Service\Service_Internet\S_Toyota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09636"/>
            <a:ext cx="5868000" cy="406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76559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Citro</a:t>
            </a:r>
            <a:r>
              <a:rPr lang="de-DE" sz="2400" b="1" dirty="0" smtClean="0">
                <a:latin typeface="Arial"/>
                <a:cs typeface="Arial"/>
              </a:rPr>
              <a:t>ën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5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3684114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Öl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TGMO 1l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€ 33,00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Marderschreck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€ 223,00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6146" name="Picture 2" descr="C:\Users\Wiemann\Desktop\Büro\Dreamweaver\Dreamweaver 2022\05 Mai\Service\Service_Internet\S_Toyota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82"/>
            <a:ext cx="6372000" cy="4061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68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951601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Klima-Service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7170" name="Picture 2" descr="C:\Users\Wiemann\Desktop\Büro\Dreamweaver\Dreamweaver 2022\05 Mai\Service\Service_Internet\S_Toyota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4922"/>
            <a:ext cx="7524000" cy="392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44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5809069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Frühjahrs-Check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1746" name="Picture 2" descr="C:\Users\Wiemann\Desktop\Büro\Dreamweaver\Dreamweaver 2022\04 April\Service\Service_Internet\S_Toyota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2198"/>
            <a:ext cx="7740000" cy="2501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106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692028"/>
              </p:ext>
            </p:extLst>
          </p:nvPr>
        </p:nvGraphicFramePr>
        <p:xfrm>
          <a:off x="900113" y="5229200"/>
          <a:ext cx="7740000" cy="140704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Klimaanlagenreinigung mit airco well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€ 119,00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Klimaanlagenreinigung Premium-Upgrade mit airco well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2\05 Mai\Service\Service_Internet\S_Toyot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076" y="908050"/>
            <a:ext cx="7740000" cy="3827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39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3619311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Sicherheit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DNA Diebstahlschutz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2770" name="Picture 2" descr="C:\Users\Wiemann\Desktop\Büro\Dreamweaver\Dreamweaver 2022\04 April\Service\Service_Internet\S_Toyota_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3412"/>
            <a:ext cx="5832000" cy="380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80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7512221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Vorab-Check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2\05 Mai\Service\Service_Internet\S_Toyot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524000" cy="40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80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7682270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Karten-Update für 3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esktop\Büro\Dreamweaver\Dreamweaver 2022\05 Mai\Service\Service_Internet\S_Toyot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73"/>
            <a:ext cx="5472000" cy="392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0679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Volvo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27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6382515"/>
              </p:ext>
            </p:extLst>
          </p:nvPr>
        </p:nvGraphicFramePr>
        <p:xfrm>
          <a:off x="900113" y="5166386"/>
          <a:ext cx="7740000" cy="163446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Volvo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Lastenträger "Highline", statt € 299,-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04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Elektro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Ladekabeltasche, statt € 50,-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€ 39,00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Sensus Navigation, statt € 1209,-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2226" name="Picture 2" descr="C:\Users\Wiemann\Desktop\Büro\Dreamweaver\Dreamweaver 2022\03 Maerz\Service\Service_Internet\S_Volvo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83" y="908051"/>
            <a:ext cx="7920000" cy="389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11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VW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64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2326451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Service-Check mit 3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Service-Check mit 6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2\03 Maerz\Service\Service_Internet\S_Citroen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77" y="917575"/>
            <a:ext cx="6912000" cy="398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69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6892254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Bis zu € 150,- Cashback bei Kauf einer Anhängevorrichtung und eines Fahrradträgers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8674" name="Picture 2" descr="C:\Users\Wiemann\Desktop\Büro\Dreamweaver\Dreamweaver 2022\04 April\Service\Service_Internet\S_VW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412" y="908050"/>
            <a:ext cx="7920000" cy="2884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26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2899724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Economy-Teile für Fahrzeuge älter als 4 Jahre, mit 30 %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C:\Users\Wiemann\Desktop\Büro\Dreamweaver\Dreamweaver 2021\02 Februar\Service\Service_Internet\S_VW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92" y="908051"/>
            <a:ext cx="5292000" cy="393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15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47360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bis zu 40 %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1\02 Februar\Service\Service_Internet\S_V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68"/>
            <a:ext cx="5436000" cy="399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6899496"/>
              </p:ext>
            </p:extLst>
          </p:nvPr>
        </p:nvGraphicFramePr>
        <p:xfrm>
          <a:off x="900113" y="5229200"/>
          <a:ext cx="7740000" cy="14634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3 Monate Citroen Assistance zum Service-Check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6 Monate Citroen Assistance zum Service-Check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2\05 Mai\Service\Service_Internet\S_Citroen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32" y="908050"/>
            <a:ext cx="7920000" cy="149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378752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666799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€ 55,50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2\03 Maerz\Service\Service_Internet\S_Citroen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740" y="908050"/>
            <a:ext cx="7920000" cy="2999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72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5732598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Elektro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Universal-Charger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€ 999,00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Wall-Box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7" name="Picture 3" descr="C:\Users\Wiemann\Desktop\Büro\Dreamweaver\Dreamweaver 2022\03 Maerz\Service\Service_Internet\S_Citroen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4818"/>
            <a:ext cx="7920000" cy="341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91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2897942"/>
              </p:ext>
            </p:extLst>
          </p:nvPr>
        </p:nvGraphicFramePr>
        <p:xfrm>
          <a:off x="900113" y="5229200"/>
          <a:ext cx="7740000" cy="14904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Heckfahrradträger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€ 602,00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Dachfahrradträger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€ 82,12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Dachfahrradträger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€ 136,93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7" name="Picture 3" descr="C:\Users\Wiemann\Desktop\Büro\Dreamweaver\Dreamweaver 2022\03 Maerz\Service\Service_Internet\S_Citroen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4818"/>
            <a:ext cx="7920000" cy="341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34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086138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Avantage-Servicepakete für Fahrzeuge ab 3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2\04 April\Service\Service_Internet\S_Citroen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58" y="899310"/>
            <a:ext cx="6228000" cy="385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727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Alfa Romeo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54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4815011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 Advantage - Mehrmarken-, Austausch- oder reparierte Teile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2\01 Januar\Service\Service_Internet\S_Citroen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43" y="908051"/>
            <a:ext cx="7920000" cy="338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98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err="1" smtClean="0">
                <a:latin typeface="Arial" pitchFamily="34" charset="0"/>
                <a:cs typeface="Arial" pitchFamily="34" charset="0"/>
              </a:rPr>
              <a:t>Cupra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08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5526558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Cupra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2\03 Maerz\Service\Service_Internet\S_Cupr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46" y="908070"/>
            <a:ext cx="3096000" cy="393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63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Dacia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12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247933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 Advantage Teile für Fahrzeuge älter als 4 Jahre,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1\12 Dezember\Service\Service_Internet\S_Daci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401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06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5526321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Service-Sparbuch mit bis zu € 155,- Ersparnis für diverse Serviceleistungen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1\12 Dezember\Service\Service_Internet\S_Daci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2052"/>
            <a:ext cx="7920000" cy="293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26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DS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65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4293773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Service-Check mit 3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pPr algn="ctr" fontAlgn="t"/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Service-Check mit 6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2\03 Maerz\Service\Service_Internet\S_DS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4006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59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1390462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Batterie-Check mit 3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€ 10,90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pPr algn="ctr" fontAlgn="t"/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Batterie-Check mit 6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2\03 Maerz\Service\Service_Internet\S_DS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4006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58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1254138"/>
              </p:ext>
            </p:extLst>
          </p:nvPr>
        </p:nvGraphicFramePr>
        <p:xfrm>
          <a:off x="900113" y="5229200"/>
          <a:ext cx="7740000" cy="1588749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Klimaanlagen-Check mit Garantiezertifikat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3 Monate DS Assistance zum Service-Check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6 Monate DS Assistance zum Service-Check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2\03 Maerz\Service\Service_Internet\S_DS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2908"/>
            <a:ext cx="7920000" cy="321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02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662486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Klimaanlagenreinigung inkl. Filterwechsel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2\04 April\Service\Service_Internet\S_Alf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2557"/>
            <a:ext cx="3708000" cy="3960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209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4515221"/>
              </p:ext>
            </p:extLst>
          </p:nvPr>
        </p:nvGraphicFramePr>
        <p:xfrm>
          <a:off x="900113" y="5229200"/>
          <a:ext cx="7740000" cy="156245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Heckfahrradträger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€ 601,09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Dachfahrradträger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€ 82,12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Dachfahrradträger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€ 136,93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2051" name="Picture 3" descr="C:\Users\Wiemann\Desktop\Büro\Dreamweaver\Dreamweaver 2022\05 Mai\Service\Service_Internet\S_DS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92" y="898526"/>
            <a:ext cx="4212000" cy="398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83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693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2\04 April\Service\Service_Internet\S_DS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62" y="873791"/>
            <a:ext cx="3924000" cy="4146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85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501177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€ 85,50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esktop\Büro\Dreamweaver\Dreamweaver 2022\03 Maerz\Service\Service_Internet\S_DS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804" y="908050"/>
            <a:ext cx="2844000" cy="3924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67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Fiat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05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920647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Klimaanlagenreinigung inkl. Filterwechsel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2\04 April\Service\Service_Internet\S_Fia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4848"/>
            <a:ext cx="3744000" cy="404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802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554381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15 % Rabatt auf Fahrradträger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1" name="Picture 3" descr="C:\Users\Wiemann\Desktop\Büro\Dreamweaver\Dreamweaver 2022\04 April\Service\Service_Internet\S_Fiat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8240"/>
            <a:ext cx="3852000" cy="4129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030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Ford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43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Kostenloser 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0\07 Juli\Service\Service_Internet\S_Ford_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86" y="908050"/>
            <a:ext cx="7920000" cy="310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761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Frühjahrs-Check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2\03 Maerz\Service\Service_Internet\S_Ford_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68" y="900832"/>
            <a:ext cx="7920000" cy="312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928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Uebler Heckfahrradträger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€ 659,00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386" name="Picture 2" descr="C:\Users\Wiemann\Desktop\Büro\Dreamweaver\Dreamweaver 2022\03 Maerz\Service\Service_Internet\S_Ford_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85" y="889398"/>
            <a:ext cx="7920000" cy="303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13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307125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15 % Rabatt auf Fahrradträger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2\04 April\Service\Service_Internet\S_Alf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73801"/>
            <a:ext cx="3600000" cy="3951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74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933467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micronAir protecFilter,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1\05 Mai\Service\Service_Internet\S_Ford_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376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84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Luftreiniger inkl.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2\03 Maerz\Service\Service_Internet\S_Ford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66" y="891680"/>
            <a:ext cx="7920000" cy="3048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94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Ölwechsel, inklusive Ölfilter und -dichtung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€ 169,00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1\05 Mai\Service\Service_Internet\S_Ford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2854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Für Nutzfahrzeuge: Ölwechsel, inklusive Ölfilter und -dichtung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€ 260,61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1\05 Mai\Service\Service_Internet\S_Ford_3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91" y="915293"/>
            <a:ext cx="7920000" cy="309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44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9261905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kostenloser Vorabcheck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ocuments\Service November 2\Service\Service_Internet\S_Ford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76047"/>
            <a:ext cx="7704000" cy="339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38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4246909"/>
              </p:ext>
            </p:extLst>
          </p:nvPr>
        </p:nvGraphicFramePr>
        <p:xfrm>
          <a:off x="900113" y="524821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Bremsbeläge vorn,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€ 124,51,- bis € 168,35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esktop\Büro\Dreamweaver\Dreamweaver 2022\04 April\Service\Service_Internet\S_Ford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304" y="908060"/>
            <a:ext cx="7200000" cy="394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86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5217387"/>
              </p:ext>
            </p:extLst>
          </p:nvPr>
        </p:nvGraphicFramePr>
        <p:xfrm>
          <a:off x="900113" y="5248210"/>
          <a:ext cx="7740000" cy="16158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Bremsscheiben und Bremsbeläge vorn,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€ 244,- bis € 438,16,-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5, </a:t>
                      </a:r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Bremsflüssigkeitswechsel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€ 92,00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esktop\Büro\Dreamweaver\Dreamweaver 2022\04 April\Service\Service_Internet\S_Ford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304" y="908060"/>
            <a:ext cx="7200000" cy="394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96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Batterie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€ 109,55 bis € 199,19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2\04 April\Service\Service_Internet\S_Ford_4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306" y="908051"/>
            <a:ext cx="7632000" cy="350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72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Jahre; Wischerblätter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€ 45,- bis € 55,-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2\04 April\Service\Service_Internet\S_Ford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35" y="900064"/>
            <a:ext cx="7920000" cy="270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2158234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Kühlerfrostschutz Kühlerfrostschutzmittel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€ 107,00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C:\Users\Wiemann\Desktop\Büro\Dreamweaver\Dreamweaver 2022\04 April\Service\Service_Internet\S_Ford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3588"/>
            <a:ext cx="7920000" cy="200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Audi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92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Klimaanlagen-Service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2\04 April\Service\Service_Internet\S_Ford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81" y="872628"/>
            <a:ext cx="7920000" cy="202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Anlasser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€ 309,98 bis € 345,28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2\04 April\Service\Service_Internet\S_Ford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577" y="908050"/>
            <a:ext cx="7920000" cy="272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Lichtmaschine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€ 397,35 bis € 449,26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5" name="Picture 5" descr="C:\Users\Wiemann\Desktop\Büro\Dreamweaver\Dreamweaver 2022\04 April\Service\Service_Internet\S_Ford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98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8482143"/>
              </p:ext>
            </p:extLst>
          </p:nvPr>
        </p:nvGraphicFramePr>
        <p:xfrm>
          <a:off x="900113" y="4725144"/>
          <a:ext cx="7740000" cy="19206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Zahnriemen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€ 248,95 bis € 363,16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Zahnriemen-Wasserpumpensatz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€ 498,84,- bis € 683,13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386" name="Picture 2" descr="C:\Users\Wiemann\Desktop\Büro\Dreamweaver\Dreamweaver 2022\04 April\Service\Service_Internet\S_Ford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689" y="908050"/>
            <a:ext cx="7920000" cy="191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8671433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Stoßdämpfer,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€ 173,71 bis € 370,28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2\04 April\Service\Service_Internet\S_Ford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192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670167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Kupplungssatz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€ 471,14,- bis € 1.046,32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434" name="Picture 2" descr="C:\Users\Wiemann\Desktop\Büro\Dreamweaver\Dreamweaver 2022\04 April\Service\Service_Internet\S_Ford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3486"/>
            <a:ext cx="7920000" cy="2968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Hyundai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57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215515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Frühjahrs-Check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2\03 Maerz\Service\Service_Internet\S_Hyunda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356" y="908050"/>
            <a:ext cx="5220000" cy="4170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Jaguar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10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515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Jaguar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Frühlings-Check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9458" name="Picture 2" descr="C:\Users\Wiemann\Desktop\Büro\Dreamweaver\Dreamweaver 2022\03 Maerz\Service\Service_Internet\S_Jaguar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26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52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287481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2\02 Februar\Service\Service_Internet\S_Aud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4446"/>
            <a:ext cx="7920000" cy="152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14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Jeep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6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757970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Klimaanlagenreinigung inkl. Filterwechsel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9458" name="Picture 2" descr="C:\Users\Wiemann\Desktop\Büro\Dreamweaver\Dreamweaver 2022\04 April\Service\Service_Internet\S_Jeep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80"/>
            <a:ext cx="3780000" cy="408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733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913849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15 % Rabatt auf Fahrradträger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482" name="Picture 2" descr="C:\Users\Wiemann\Desktop\Büro\Dreamweaver\Dreamweaver 2022\04 April\Service\Service_Internet\S_Jeep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66"/>
            <a:ext cx="3816000" cy="407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681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Mercedes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25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2650530"/>
              </p:ext>
            </p:extLst>
          </p:nvPr>
        </p:nvGraphicFramePr>
        <p:xfrm>
          <a:off x="900113" y="5229200"/>
          <a:ext cx="7740000" cy="14539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Service-Vorteilsprogramm, 20 % Rabatt auf ausgewählte Werkstattleistungen, Anmeldung auf Mercedes me erforderlich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0\01 Januar_eins\Service\Service_Internet\S_Mercedes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93"/>
            <a:ext cx="7740000" cy="382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47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330423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Vorab-Check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2\01 Januar\Service\Service_Internet\S_Mercedes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26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45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871476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0" name="Picture 2" descr="C:\Users\Wiemann\Desktop\Büro\Dreamweaver\Dreamweaver 2022\03 Maerz\Service\Service_Internet\S_Mercedes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98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1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06544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durchschnittlich 35 %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554" name="Picture 2" descr="G:\2019\01 Januar_zwei\Service\Service_Internet\S_Mercedes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93" y="879103"/>
            <a:ext cx="5452110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55738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Gebrauchtteile mit durchschnittlich 50 %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G:\2019\01 Januar_zwei\Service\Service_Internet\S_Mercedes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29" y="908050"/>
            <a:ext cx="4424553" cy="376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Mini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8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08055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Car-Check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7" name="Picture 3" descr="C:\Users\Wiemann\Desktop\Büro\Dreamweaver\Dreamweaver 2022\03 Maerz\Service\Service_Internet\S_Aud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" y="908070"/>
            <a:ext cx="6552000" cy="383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19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137504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Rabatt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0\10 Oktober\Service\Service_Internet\S_Mini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46" y="908051"/>
            <a:ext cx="4752000" cy="362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27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2476081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Rabatt auf Service-Pakete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0\12 Dezember\Service\Service_Internet\S_Min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99" y="932061"/>
            <a:ext cx="7920000" cy="352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37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Nissan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19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95855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60 %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0\04 April\Service\Service_Internet\S_Nissan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09" y="908068"/>
            <a:ext cx="7704000" cy="361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071908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Fahrradträger mit 10 % Rabatt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2\02 Februar\Service\Service_Internet\S_Nissan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6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14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855396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Frühjahrs-Check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2\02 Februar\Service\Service_Internet\S_Nissan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82" y="886718"/>
            <a:ext cx="7920000" cy="244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38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855396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effectLst/>
                          <a:latin typeface="Arial"/>
                        </a:rPr>
                        <a:t>Family-Paket für Townstar, statt € 1.017,-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€ 915,00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1507" name="Picture 3" descr="C:\Users\Wiemann\Desktop\Büro\Dreamweaver\Dreamweaver 2022\04 April\Service\Service_Internet\S_Nissan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24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38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435870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Transport- Paket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€ 614,- bis € 704,-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0" name="Picture 2" descr="C:\Users\Wiemann\Desktop\Büro\Dreamweaver\Dreamweaver 2022\04 April\Service\Service_Internet\S_Nissan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68" y="900063"/>
            <a:ext cx="6300000" cy="391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84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75165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Fahrradträger-Paket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€ 726,- bis € 899,-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554" name="Picture 2" descr="C:\Users\Wiemann\Desktop\Büro\Dreamweaver\Dreamweaver 2022\04 April\Service\Service_Internet\S_Nissan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69" y="864813"/>
            <a:ext cx="7452000" cy="400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46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75165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Basis- Paket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€ 94,- bis € 156,-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C:\Users\Wiemann\Desktop\Büro\Dreamweaver\Dreamweaver 2022\04 April\Service\Service_Internet\S_Nissan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18" y="867099"/>
            <a:ext cx="6012000" cy="4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46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08055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2\03 Maerz\Service\Service_Internet\S_Audi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7678"/>
            <a:ext cx="7920000" cy="2610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19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75165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Basis- Paket Winter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€ 113,- bis € 148,-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5602" name="Picture 2" descr="C:\Users\Wiemann\Desktop\Büro\Dreamweaver\Dreamweaver 2022\04 April\Service\Service_Internet\S_Nissan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3937"/>
            <a:ext cx="7308000" cy="404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46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Opel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32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945820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Komplettpreisoffensive für Fahrzeuge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2\05 Mai\Service\Service_Internet\S_Opel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2242"/>
            <a:ext cx="7920000" cy="340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4273610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Komplettpreisoffensive für Fahrzeuge älter als 5 Jahre, Bremsbeläge inkl. Montage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€ 119,99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098" name="Picture 2" descr="C:\Users\Wiemann\Desktop\Büro\Dreamweaver\Dreamweaver 2022\05 Mai\Service\Service_Internet\S_Opel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165" y="908050"/>
            <a:ext cx="7056000" cy="382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155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9326864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Service-Check mit 3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Service-Check mit 6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C:\Users\Wiemann\Desktop\Büro\Dreamweaver\Dreamweaver 2022\03 Maerz\Service\Service_Internet\S_Opel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5"/>
            <a:ext cx="7632000" cy="4085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06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0310684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Batterie-Check mit 3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€ 10,90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Batterie-Check mit 3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C:\Users\Wiemann\Desktop\Büro\Dreamweaver\Dreamweaver 2022\03 Maerz\Service\Service_Internet\S_Opel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5"/>
            <a:ext cx="7632000" cy="4085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21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805381"/>
              </p:ext>
            </p:extLst>
          </p:nvPr>
        </p:nvGraphicFramePr>
        <p:xfrm>
          <a:off x="900113" y="5229200"/>
          <a:ext cx="7740000" cy="11586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effectLst/>
                          <a:latin typeface="Arial"/>
                        </a:rPr>
                        <a:t>3 Monate Mobilservice zum Service-Check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effectLst/>
                          <a:latin typeface="Arial"/>
                        </a:rPr>
                        <a:t>6 Monate Mobilservice zum Service-Check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5602" name="Picture 2" descr="C:\Users\Wiemann\Desktop\Büro\Dreamweaver\Dreamweaver 2022\03 Maerz\Service\Service_Internet\S_Opel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68" y="908050"/>
            <a:ext cx="7920000" cy="233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85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9238723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Klimaanlagen-Check mit Garantiezertifikat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2\04 April\Service\Service_Internet\S_Opel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68" y="898525"/>
            <a:ext cx="7920000" cy="98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213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6703749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Sommerreifen, ab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€ 55,50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6626" name="Picture 2" descr="C:\Users\Wiemann\Desktop\Büro\Dreamweaver\Dreamweaver 2022\03 Maerz\Service\Service_Internet\S_Opel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820" y="937023"/>
            <a:ext cx="7920000" cy="2809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01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2047097"/>
              </p:ext>
            </p:extLst>
          </p:nvPr>
        </p:nvGraphicFramePr>
        <p:xfrm>
          <a:off x="900113" y="5229200"/>
          <a:ext cx="7740000" cy="105418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Elektro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Universal-Charger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€ 999,00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easyWallbox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7650" name="Picture 2" descr="C:\Users\Wiemann\Desktop\Büro\Dreamweaver\Dreamweaver 2022\03 Maerz\Service\Service_Internet\S_Opel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650" y="877019"/>
            <a:ext cx="6120000" cy="401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95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BMW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79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890875"/>
              </p:ext>
            </p:extLst>
          </p:nvPr>
        </p:nvGraphicFramePr>
        <p:xfrm>
          <a:off x="900113" y="5229200"/>
          <a:ext cx="7740000" cy="142073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Heckfahrradträger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€ 601,09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Dachfahrradträger FreeRide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€ 82,12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Dachfahrradträger Expert 296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€ 136,93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8674" name="Picture 2" descr="C:\Users\Wiemann\Desktop\Büro\Dreamweaver\Dreamweaver 2022\03 Maerz\Service\Service_Internet\S_Opel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66" y="899294"/>
            <a:ext cx="6480000" cy="385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41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Peugeot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61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€ 55,50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9698" name="Picture 2" descr="C:\Users\Wiemann\Desktop\Büro\Dreamweaver\Dreamweaver 2022\03 Maerz\Service\Service_Internet\S_Peugeo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75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09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Frühlings-Check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22" name="Picture 2" descr="C:\Users\Wiemann\Desktop\Büro\Dreamweaver\Dreamweaver 2022\03 Maerz\Service\Service_Internet\S_Peugeot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08050"/>
            <a:ext cx="7920000" cy="2478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3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2055047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Service-Check mit 3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Service-Check mit 6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2770" name="Picture 2" descr="C:\Users\Wiemann\Desktop\Büro\Dreamweaver\Dreamweaver 2022\03 Maerz\Service\Service_Internet\S_Peugeot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40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014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5744187"/>
              </p:ext>
            </p:extLst>
          </p:nvPr>
        </p:nvGraphicFramePr>
        <p:xfrm>
          <a:off x="900113" y="5229200"/>
          <a:ext cx="7740000" cy="14634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3 Monate Peugeot Assistance zum Service-Check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6 Monate Peugeot Assistance zum Service-Check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3795" name="Picture 3" descr="C:\Users\Wiemann\Desktop\Büro\Dreamweaver\Dreamweaver 2022\03 Maerz\Service\Service_Internet\S_Peugeot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66328"/>
            <a:ext cx="7920000" cy="327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424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Porsche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71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715783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Porsche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10 % Preisvorteil auf Werkstattrechnungen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2\02 Februar\Service\Service_Internet\S_Porsche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23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Renault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30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596793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Renault Advantage Teile für Fahrzeuge älter als 4 Jahre,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1\12 Dezember\Service\Service_Internet\S_Renaul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7920000" cy="306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2035</Words>
  <Application>Microsoft Office PowerPoint</Application>
  <PresentationFormat>Bildschirmpräsentation (4:3)</PresentationFormat>
  <Paragraphs>1250</Paragraphs>
  <Slides>142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142</vt:i4>
      </vt:variant>
    </vt:vector>
  </HeadingPairs>
  <TitlesOfParts>
    <vt:vector size="143" baseType="lpstr">
      <vt:lpstr>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Admin</dc:creator>
  <cp:lastModifiedBy>Wiemann</cp:lastModifiedBy>
  <cp:revision>715</cp:revision>
  <dcterms:created xsi:type="dcterms:W3CDTF">2019-01-31T14:56:12Z</dcterms:created>
  <dcterms:modified xsi:type="dcterms:W3CDTF">2022-06-02T10:43:38Z</dcterms:modified>
</cp:coreProperties>
</file>