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6"/>
  </p:notesMasterIdLst>
  <p:sldIdLst>
    <p:sldId id="353" r:id="rId2"/>
    <p:sldId id="357" r:id="rId3"/>
    <p:sldId id="827" r:id="rId4"/>
    <p:sldId id="828" r:id="rId5"/>
    <p:sldId id="826" r:id="rId6"/>
    <p:sldId id="727" r:id="rId7"/>
    <p:sldId id="789" r:id="rId8"/>
    <p:sldId id="790" r:id="rId9"/>
    <p:sldId id="726" r:id="rId10"/>
    <p:sldId id="262" r:id="rId11"/>
    <p:sldId id="568" r:id="rId12"/>
    <p:sldId id="702" r:id="rId13"/>
    <p:sldId id="356" r:id="rId14"/>
    <p:sldId id="570" r:id="rId15"/>
    <p:sldId id="765" r:id="rId16"/>
    <p:sldId id="768" r:id="rId17"/>
    <p:sldId id="793" r:id="rId18"/>
    <p:sldId id="792" r:id="rId19"/>
    <p:sldId id="769" r:id="rId20"/>
    <p:sldId id="779" r:id="rId21"/>
    <p:sldId id="621" r:id="rId22"/>
    <p:sldId id="730" r:id="rId23"/>
    <p:sldId id="729" r:id="rId24"/>
    <p:sldId id="624" r:id="rId25"/>
    <p:sldId id="770" r:id="rId26"/>
    <p:sldId id="829" r:id="rId27"/>
    <p:sldId id="625" r:id="rId28"/>
    <p:sldId id="358" r:id="rId29"/>
    <p:sldId id="557" r:id="rId30"/>
    <p:sldId id="794" r:id="rId31"/>
    <p:sldId id="797" r:id="rId32"/>
    <p:sldId id="798" r:id="rId33"/>
    <p:sldId id="692" r:id="rId34"/>
    <p:sldId id="830" r:id="rId35"/>
    <p:sldId id="360" r:id="rId36"/>
    <p:sldId id="832" r:id="rId37"/>
    <p:sldId id="833" r:id="rId38"/>
    <p:sldId id="831" r:id="rId39"/>
    <p:sldId id="699" r:id="rId40"/>
    <p:sldId id="695" r:id="rId41"/>
    <p:sldId id="694" r:id="rId42"/>
    <p:sldId id="675" r:id="rId43"/>
    <p:sldId id="799" r:id="rId44"/>
    <p:sldId id="273" r:id="rId45"/>
    <p:sldId id="593" r:id="rId46"/>
    <p:sldId id="462" r:id="rId47"/>
    <p:sldId id="461" r:id="rId48"/>
    <p:sldId id="834" r:id="rId49"/>
    <p:sldId id="542" r:id="rId50"/>
    <p:sldId id="279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361" r:id="rId59"/>
    <p:sldId id="288" r:id="rId60"/>
    <p:sldId id="364" r:id="rId61"/>
    <p:sldId id="753" r:id="rId62"/>
    <p:sldId id="752" r:id="rId63"/>
    <p:sldId id="836" r:id="rId64"/>
    <p:sldId id="837" r:id="rId65"/>
    <p:sldId id="835" r:id="rId66"/>
    <p:sldId id="292" r:id="rId67"/>
    <p:sldId id="802" r:id="rId68"/>
    <p:sldId id="800" r:id="rId69"/>
    <p:sldId id="801" r:id="rId70"/>
    <p:sldId id="696" r:id="rId71"/>
    <p:sldId id="803" r:id="rId72"/>
    <p:sldId id="294" r:id="rId73"/>
    <p:sldId id="295" r:id="rId74"/>
    <p:sldId id="366" r:id="rId75"/>
    <p:sldId id="580" r:id="rId76"/>
    <p:sldId id="607" r:id="rId77"/>
    <p:sldId id="708" r:id="rId78"/>
    <p:sldId id="579" r:id="rId79"/>
    <p:sldId id="298" r:id="rId80"/>
    <p:sldId id="784" r:id="rId81"/>
    <p:sldId id="782" r:id="rId82"/>
    <p:sldId id="783" r:id="rId83"/>
    <p:sldId id="735" r:id="rId84"/>
    <p:sldId id="710" r:id="rId85"/>
    <p:sldId id="711" r:id="rId86"/>
    <p:sldId id="713" r:id="rId87"/>
    <p:sldId id="367" r:id="rId88"/>
    <p:sldId id="299" r:id="rId89"/>
    <p:sldId id="687" r:id="rId90"/>
    <p:sldId id="688" r:id="rId91"/>
    <p:sldId id="804" r:id="rId92"/>
    <p:sldId id="627" r:id="rId93"/>
    <p:sldId id="736" r:id="rId94"/>
    <p:sldId id="838" r:id="rId95"/>
    <p:sldId id="761" r:id="rId96"/>
    <p:sldId id="805" r:id="rId97"/>
    <p:sldId id="368" r:id="rId98"/>
    <p:sldId id="479" r:id="rId99"/>
    <p:sldId id="806" r:id="rId100"/>
    <p:sldId id="807" r:id="rId101"/>
    <p:sldId id="808" r:id="rId102"/>
    <p:sldId id="809" r:id="rId103"/>
    <p:sldId id="369" r:id="rId104"/>
    <p:sldId id="310" r:id="rId105"/>
    <p:sldId id="370" r:id="rId106"/>
    <p:sldId id="311" r:id="rId107"/>
    <p:sldId id="371" r:id="rId108"/>
    <p:sldId id="630" r:id="rId109"/>
    <p:sldId id="839" r:id="rId110"/>
    <p:sldId id="318" r:id="rId111"/>
    <p:sldId id="319" r:id="rId112"/>
    <p:sldId id="320" r:id="rId113"/>
    <p:sldId id="321" r:id="rId114"/>
    <p:sldId id="322" r:id="rId115"/>
    <p:sldId id="323" r:id="rId116"/>
    <p:sldId id="373" r:id="rId117"/>
    <p:sldId id="332" r:id="rId118"/>
    <p:sldId id="811" r:id="rId119"/>
    <p:sldId id="812" r:id="rId120"/>
    <p:sldId id="813" r:id="rId121"/>
    <p:sldId id="814" r:id="rId122"/>
    <p:sldId id="815" r:id="rId123"/>
    <p:sldId id="816" r:id="rId124"/>
    <p:sldId id="817" r:id="rId125"/>
    <p:sldId id="818" r:id="rId126"/>
    <p:sldId id="819" r:id="rId127"/>
    <p:sldId id="820" r:id="rId128"/>
    <p:sldId id="821" r:id="rId129"/>
    <p:sldId id="822" r:id="rId130"/>
    <p:sldId id="676" r:id="rId131"/>
    <p:sldId id="677" r:id="rId132"/>
    <p:sldId id="823" r:id="rId133"/>
    <p:sldId id="785" r:id="rId134"/>
    <p:sldId id="786" r:id="rId135"/>
    <p:sldId id="776" r:id="rId136"/>
    <p:sldId id="777" r:id="rId137"/>
    <p:sldId id="474" r:id="rId138"/>
    <p:sldId id="421" r:id="rId139"/>
    <p:sldId id="840" r:id="rId140"/>
    <p:sldId id="841" r:id="rId141"/>
    <p:sldId id="824" r:id="rId142"/>
    <p:sldId id="718" r:id="rId143"/>
    <p:sldId id="719" r:id="rId144"/>
    <p:sldId id="720" r:id="rId145"/>
    <p:sldId id="825" r:id="rId146"/>
    <p:sldId id="721" r:id="rId147"/>
    <p:sldId id="778" r:id="rId148"/>
    <p:sldId id="722" r:id="rId149"/>
    <p:sldId id="377" r:id="rId150"/>
    <p:sldId id="671" r:id="rId151"/>
    <p:sldId id="670" r:id="rId152"/>
    <p:sldId id="788" r:id="rId153"/>
    <p:sldId id="650" r:id="rId154"/>
    <p:sldId id="346" r:id="rId15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02.05.2022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porsche.com/germany/accessoriesandservices/classic/porsche-classic-card/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eat.de/angebote/fruehlings-aktionen.html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seat.de/service-zubehoer/service/uebersicht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teile/bmwaustauschteil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saisonangebote/uebersicht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s://www.smart.mercedes-benz.com/de/de/kauf-deinen-smart/service-und-garantie-pakete#weitere-services-vorteile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toyota.de/service_und_zubehoer/angebote_und_tipps/raederwechsel" TargetMode="Externa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toyota.de/service_und_zubehoer/angebote_und_tipps/navigation" TargetMode="Externa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volkswagen.de/de/angebote-und-produkte/angebote-zubehoer-und-service/cash-back-und-serviceaktionen/transport.html" TargetMode="Externa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zubehoer-service/citroen-eurorepar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upraofficial.de/angebote/fruehlings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SpringAirCond?MARKET=3110&amp;campaignid=SFMC-AS3011_MAT-14486_FIAT_SpringAirCond&amp;BRAND=FIAT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loud.fca.mopar.eu/SpringAirCond?MARKET=3110&amp;campaignid=SFMC-AS3011_MAT-14486_ALFA%20ROMEO_SpringAirCond&amp;BRAND=ALFA%20ROMEO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ford.de/service/reparatur-wartung/aktionen-angebot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reparatur-wartung/aktionen-angebote#%2Fsaison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ford.de/service/reparatur-wartung/ford-economy-service/service-nutzfahrzeug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reparatur-wartung/ford-economy-service/hauptuntersuchung-vorab-check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ford.de/Rund-um-den-Service/Ford-Motorcraft/Reparaturen/Bremsen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ford.de/Rund-um-den-Service/Ford-Motorcraft/Reparaturen/Batterien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ford.de/service/reparatur-wartung/ford-motorcraft/reparaturen/scheibenwischer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ford.de/service/reparatur-wartung/ford-motorcraft/reparaturen/kuehlmittel-servic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ford.de/Rund-um-den-Service/Ford-Motorcraft/Reparaturen/Klimaanlag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ford.de/Rund-um-den-Service/Ford-Motorcraft/Reparaturen/Anlasser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ord.de/Rund-um-den-Service/Ford-Motorcraft/Reparaturen/Lichtmaschin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ford.de/Rund-um-den-Service/Ford-Motorcraft/Reparaturen/Zahnriemen-Wasserpumpe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ford.de/service/reparatur-wartung/ford-motorcraft/reparaturen/stossdaempfer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ord.de/Rund-um-den-Service/Ford-Motorcraft/Reparaturen/Kupplung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cloud.fca.mopar.eu/SpringAirCond?MARKET=3110&amp;campaignid=SFMC-AS3011_MAT-14486_JEEP_SpringAirCond&amp;BRAND=JEEP&amp;EquoteId=DE000038215&amp;CUSTOMER=LOYAL&amp;SOURCE=moc_public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kia.com/de/service/raederwechsel2022/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mercedes-benz.de/passengercars/services-accessories/latest-offers/bremsen.modul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nissan.de/kunden/angebote/fruehjahrs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opel.de/service/angebote/aktuell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April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03 Maerz\Service\Service_Internet\S_Peugeo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1"/>
            <a:ext cx="7920000" cy="3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05504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744187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Peugeot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5" name="Picture 3" descr="C:\Users\Wiemann\Desktop\Büro\Dreamweaver\Dreamweaver 2022\03 Maerz\Service\Service_Internet\S_Peugeot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328"/>
            <a:ext cx="7920000" cy="32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Porsche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157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Porsche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Preisvorteil auf Werkstattrechnungen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2 Februar\Service\Service_Internet\S_Porsch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853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1" name="Picture 1" descr="C:\Users\Wiemann\Desktop\Büro\Dreamweaver\Dreamweaver 2022\03 Maerz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3104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Preisvorteil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42065" y="230832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emann\Desktop\Büro\Dreamweaver\Dreamweaver 2022\04 April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" y="908051"/>
            <a:ext cx="7920000" cy="247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2\03 Maerz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208"/>
            <a:ext cx="6228000" cy="40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2 Fahrräder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9938" name="Picture 2" descr="C:\Users\Wiemann\Desktop\Büro\Dreamweaver\Dreamweaver 2022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1395"/>
            <a:ext cx="7920000" cy="27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1\09 September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74" y="908057"/>
            <a:ext cx="2484000" cy="3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C:\Users\Wiemann\Desktop\Büro\Dreamweaver\Dreamweaver 2022\03 Maerz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40" y="923677"/>
            <a:ext cx="7920000" cy="26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7192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Textil-Fußmattenset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986" name="Picture 2" descr="C:\Users\Wiemann\Desktop\Büro\Dreamweaver\Dreamweaver 2022\03 Maerz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6434"/>
            <a:ext cx="7920000" cy="25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6827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Fußstütze Lounge Step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10" name="Picture 2" descr="C:\Users\Wiemann\Desktop\Büro\Dreamweaver\Dreamweaver 2022\03 Maerz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19" y="943868"/>
            <a:ext cx="7920000" cy="253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83051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USB Adapterstecker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C:\Users\Wiemann\Desktop\Büro\Dreamweaver\Dreamweaver 2022\03 Maerz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36" y="895871"/>
            <a:ext cx="7920000" cy="257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7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 3-in-1 für USB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5058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" y="9080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iemann\Desktop\Büro\Dreamweaver\Dreamweaver 2022\03 Maerz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20" y="1060450"/>
            <a:ext cx="7920000" cy="25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Schlüsselcover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6082" name="Picture 2" descr="C:\Users\Wiemann\Desktop\Büro\Dreamweaver\Dreamweaver 2022\03 Maerz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013"/>
            <a:ext cx="7920000" cy="264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90860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06" name="Picture 2" descr="C:\Users\Wiemann\Desktop\Büro\Dreamweaver\Dreamweaver 2022\03 Maerz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1577"/>
            <a:ext cx="7920000" cy="25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04775"/>
              </p:ext>
            </p:extLst>
          </p:nvPr>
        </p:nvGraphicFramePr>
        <p:xfrm>
          <a:off x="900113" y="5229200"/>
          <a:ext cx="7740000" cy="12500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Drehstromstecker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Mobile Ladegerät iV Universal Charger mit CEE-Stecker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30" name="Picture 2" descr="C:\Users\Wiemann\Desktop\Büro\Dreamweaver\Dreamweaver 2022\03 Maerz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33" y="924818"/>
            <a:ext cx="7920000" cy="265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29173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0178" name="Picture 2" descr="C:\Users\Wiemann\Desktop\Büro\Dreamweaver\Dreamweaver 2022\03 Maerz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881386"/>
            <a:ext cx="7920000" cy="28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Smart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4475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VorteilsProgramm mit 20 % Preisnachlass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2 Februar\Service\Service_Internet\S_Sma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914549"/>
            <a:ext cx="7920000" cy="3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08824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02" name="Picture 2" descr="C:\Users\Wiemann\Desktop\Büro\Dreamweaver\Dreamweaver 2022\03 Maerz\Service\Service_Internet\S_Smar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24818"/>
            <a:ext cx="7920000" cy="31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6245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2 Februa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307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9596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930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Abnehmbare Anhängezugvorrichtung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3250" name="Picture 2" descr="C:\Users\Wiemann\Desktop\Büro\Dreamweaver\Dreamweaver 2022\03 Maerz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14381"/>
            <a:ext cx="1980000" cy="39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68411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Hunde-Box Vario Cage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€ 491,10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TGMO 1l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emann\Desktop\Büro\Dreamweaver\Dreamweaver 2022\04 April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3297"/>
            <a:ext cx="6516000" cy="405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0720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2" name="Picture 2" descr="C:\Users\Wiemann\Desktop\Büro\Dreamweaver\Dreamweaver 2022\04 April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3" y="893887"/>
            <a:ext cx="7920000" cy="27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0906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2\04 April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198"/>
            <a:ext cx="7740000" cy="25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6095"/>
              </p:ext>
            </p:extLst>
          </p:nvPr>
        </p:nvGraphicFramePr>
        <p:xfrm>
          <a:off x="900113" y="5229200"/>
          <a:ext cx="7740000" cy="15468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Toyota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Service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Bremsbelag-Wechsel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€ 136,00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Batteriewechsel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€ 129,00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smtClean="0">
                          <a:effectLst/>
                          <a:latin typeface="Arial"/>
                        </a:rPr>
                        <a:t>Ölwechsel, inklusive Filter, Dichtung und Sicherheits-Check</a:t>
                      </a:r>
                      <a:endParaRPr lang="de-DE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€ 79,00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322" name="Picture 2" descr="C:\Users\Wiemann\Desktop\Büro\Dreamweaver\Dreamweaver 2022\03 Maerz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20000" cy="38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61931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485951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10+ Ölwechsel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10+ Ölwechsel inklusive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370" name="Picture 2" descr="C:\Users\Wiemann\Desktop\Büro\Dreamweaver\Dreamweaver 2022\03 Maerz\Service\Service_Internet\S_Toyota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6" y="908061"/>
            <a:ext cx="4572000" cy="404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1\09 September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123"/>
            <a:ext cx="5508000" cy="37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004028"/>
              </p:ext>
            </p:extLst>
          </p:nvPr>
        </p:nvGraphicFramePr>
        <p:xfrm>
          <a:off x="900113" y="5157192"/>
          <a:ext cx="7740000" cy="131893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2\04 April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600000" cy="4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48549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Aygo-X 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394" name="Picture 2" descr="C:\Users\Wiemann\Desktop\Büro\Dreamweaver\Dreamweaver 2022\03 Maerz\Service\Service_Internet\S_Toyota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1" y="912640"/>
            <a:ext cx="7272000" cy="356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3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36718"/>
              </p:ext>
            </p:extLst>
          </p:nvPr>
        </p:nvGraphicFramePr>
        <p:xfrm>
          <a:off x="900113" y="5157192"/>
          <a:ext cx="7740000" cy="109151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 MM17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19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2\04 April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58" y="908079"/>
            <a:ext cx="5652000" cy="39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772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9294"/>
            <a:ext cx="7920000" cy="38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Lastenträger "Highline", statt € 299,-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Ladekabeltasche, statt € 50,-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Sensus Navigation, statt € 1209,-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26" name="Picture 2" descr="C:\Users\Wiemann\Desktop\Büro\Dreamweaver\Dreamweaver 2022\03 Maerz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3" y="908051"/>
            <a:ext cx="7920000" cy="38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Bis zu € 150,- Cashback bei Kauf einer Anhängevorrichtung und eines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-66454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emann\Desktop\Büro\Dreamweaver\Dreamweaver 2022\04 April\Service\Service_Internet\S_VW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12" y="908050"/>
            <a:ext cx="7920000" cy="288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3259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Wall-Box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897942"/>
              </p:ext>
            </p:extLst>
          </p:nvPr>
        </p:nvGraphicFramePr>
        <p:xfrm>
          <a:off x="900113" y="5229200"/>
          <a:ext cx="7740000" cy="14904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7" name="Picture 3" descr="C:\Users\Wiemann\Desktop\Büro\Dreamweaver\Dreamweaver 2022\03 Maerz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34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5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81501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 Advantage - Mehrmarken-, Austausch- oder reparierte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1 Januar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43" y="908051"/>
            <a:ext cx="7920000" cy="338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65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6" y="908070"/>
            <a:ext cx="3096000" cy="39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76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Zubehörgutschein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2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8" y="921019"/>
            <a:ext cx="7704000" cy="38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7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56457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€ 60,- Ersparnis beim Bremsen-Service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3 Maerz\Service\Service_Internet\S_Daci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5868000" cy="40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3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2632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22816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1" name="Picture 1" descr="C:\Users\Wiemann\Desktop\Büro\Dreamweaver\Dreamweaver 2022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8638"/>
            <a:ext cx="7920000" cy="31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3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248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557"/>
            <a:ext cx="3708000" cy="39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9209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5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0647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2\04 April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48"/>
            <a:ext cx="3744000" cy="404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0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43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1" name="Picture 3" descr="C:\Users\Wiemann\Desktop\Büro\Dreamweaver\Dreamweaver 2022\04 April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8240"/>
            <a:ext cx="3852000" cy="41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03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Kostenloser 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0\07 Juli\Service\Service_Internet\S_Ford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6" y="908050"/>
            <a:ext cx="7920000" cy="31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712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4 April\Service\Service_Internet\S_Alf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801"/>
            <a:ext cx="3600000" cy="39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23674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3 Maerz\Service\Service_Internet\S_Ford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832"/>
            <a:ext cx="7920000" cy="312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Uebler 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3 Maerz\Service\Service_Internet\S_Ford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889398"/>
            <a:ext cx="7920000" cy="30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467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micronAir protecFilter,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05 Mai\Service\Service_Internet\S_Ford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7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Luftreiniger inkl.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3 Maerz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6" y="891680"/>
            <a:ext cx="7920000" cy="30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5 Ma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8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Für Nutzfahrzeuge: 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€ 260,61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05 Mai\Service\Service_Internet\S_Ford_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1" y="915293"/>
            <a:ext cx="7920000" cy="30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4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261905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kostenloser Vorabcheck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ocuments\Service November 2\Service\Service_Internet\S_Ford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6047"/>
            <a:ext cx="7704000" cy="33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246909"/>
              </p:ext>
            </p:extLst>
          </p:nvPr>
        </p:nvGraphicFramePr>
        <p:xfrm>
          <a:off x="900113" y="524821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17387"/>
              </p:ext>
            </p:extLst>
          </p:nvPr>
        </p:nvGraphicFramePr>
        <p:xfrm>
          <a:off x="900113" y="524821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Bremsscheiben und Bremsbeläge vorn,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€ 244,- bis € 438,16,-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5,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Bremsflüssigkeitswechsel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4 April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4" y="908060"/>
            <a:ext cx="7200000" cy="39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Batterie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€ 109,55 bis € 199,19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4 April\Service\Service_Internet\S_Ford_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06" y="908051"/>
            <a:ext cx="7632000" cy="35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Jahre; Wischerblätter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€ 45,- bis € 55,-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4 April\Service\Service_Internet\S_Ford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35" y="900064"/>
            <a:ext cx="7920000" cy="27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58234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Kühlerfrostschutz Kühlerfrostschutzmittel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4 April\Service\Service_Internet\S_Ford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588"/>
            <a:ext cx="7920000" cy="20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4 April\Service\Service_Internet\S_Ford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81" y="872628"/>
            <a:ext cx="7920000" cy="20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Anlasser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€ 309,98 bis € 345,28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4 April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7" y="908050"/>
            <a:ext cx="7920000" cy="27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Lichtmaschine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€ 397,35 bis € 449,26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5" name="Picture 5" descr="C:\Users\Wiemann\Desktop\Büro\Dreamweaver\Dreamweaver 2022\04 April\Service\Service_Internet\S_Ford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482143"/>
              </p:ext>
            </p:extLst>
          </p:nvPr>
        </p:nvGraphicFramePr>
        <p:xfrm>
          <a:off x="900113" y="4725144"/>
          <a:ext cx="7740000" cy="1920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€ 248,95 bis € 363,16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Zahnriemen-Wasserpumpensatz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€ 498,84,- bis € 683,13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386" name="Picture 2" descr="C:\Users\Wiemann\Desktop\Büro\Dreamweaver\Dreamweaver 2022\04 April\Service\Service_Internet\S_Ford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9" y="908050"/>
            <a:ext cx="7920000" cy="191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Stoßdämpfer,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€ 306,46,- bis € 370,28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4 April\Service\Service_Internet\S_Ford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192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70167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Kupplungssatz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€ 471,14,- bis € 1.046,32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4 April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3486"/>
            <a:ext cx="7920000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3 Maerz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6" y="908050"/>
            <a:ext cx="5220000" cy="417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5797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inkl. Filterwechsel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emann\Desktop\Büro\Dreamweaver\Dreamweaver 2022\04 April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0"/>
            <a:ext cx="3780000" cy="40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384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Rabatt auf 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482" name="Picture 2" descr="C:\Users\Wiemann\Desktop\Büro\Dreamweaver\Dreamweaver 2022\04 April\Service\Service_Internet\S_Jeep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6"/>
            <a:ext cx="3816000" cy="4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81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12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2\03 Maerz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248000" cy="40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2402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6" name="Picture 2" descr="C:\Users\Wiemann\Desktop\Büro\Dreamweaver\Dreamweaver 2022\03 Maerz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92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7147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3 Maerz\Service\Service_Internet\S_Mercede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9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772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1\09 September\Service\Service_Internet\S_Min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64" y="908051"/>
            <a:ext cx="7920000" cy="32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1908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mit 10 % Rabatt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2 Februar\Service\Service_Internet\S_Nissa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6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2 Februar\Service\Service_Internet\S_Nissa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" y="886718"/>
            <a:ext cx="7920000" cy="24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587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€ 614,- bis € 704,-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3554" name="Picture 2" descr="C:\Users\Wiemann\Desktop\Büro\Dreamweaver\Dreamweaver 2022\04 April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864813"/>
            <a:ext cx="7452000" cy="400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1 Januar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5" y="887860"/>
            <a:ext cx="769139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1883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30 % Nachlass auf Original-Scheibenwischer, inkl. kostenlosem 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C:\Users\Wiemann\Desktop\Büro\Dreamweaver\Dreamweaver 2022\03 Maerz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21" y="908063"/>
            <a:ext cx="7056000" cy="40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51155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3872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2\04 April\Service\Service_Internet\S_Opel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68" y="898525"/>
            <a:ext cx="7920000" cy="9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047097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2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0" y="877019"/>
            <a:ext cx="6120000" cy="401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90875"/>
              </p:ext>
            </p:extLst>
          </p:nvPr>
        </p:nvGraphicFramePr>
        <p:xfrm>
          <a:off x="900113" y="5229200"/>
          <a:ext cx="7740000" cy="14207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€ 601,09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FreeRide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€ 82,12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Dachfahrradträger Expert 296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C:\Users\Wiemann\Desktop\Büro\Dreamweaver\Dreamweaver 2022\03 Maerz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66" y="899294"/>
            <a:ext cx="6480000" cy="38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2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7920000" cy="24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2173</Words>
  <Application>Microsoft Office PowerPoint</Application>
  <PresentationFormat>Bildschirmpräsentation (4:3)</PresentationFormat>
  <Paragraphs>1365</Paragraphs>
  <Slides>154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154</vt:i4>
      </vt:variant>
    </vt:vector>
  </HeadingPairs>
  <TitlesOfParts>
    <vt:vector size="155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706</cp:revision>
  <dcterms:created xsi:type="dcterms:W3CDTF">2019-01-31T14:56:12Z</dcterms:created>
  <dcterms:modified xsi:type="dcterms:W3CDTF">2022-05-02T12:00:05Z</dcterms:modified>
</cp:coreProperties>
</file>