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7"/>
  </p:notesMasterIdLst>
  <p:sldIdLst>
    <p:sldId id="353" r:id="rId2"/>
    <p:sldId id="357" r:id="rId3"/>
    <p:sldId id="727" r:id="rId4"/>
    <p:sldId id="789" r:id="rId5"/>
    <p:sldId id="790" r:id="rId6"/>
    <p:sldId id="726" r:id="rId7"/>
    <p:sldId id="262" r:id="rId8"/>
    <p:sldId id="568" r:id="rId9"/>
    <p:sldId id="702" r:id="rId10"/>
    <p:sldId id="356" r:id="rId11"/>
    <p:sldId id="570" r:id="rId12"/>
    <p:sldId id="765" r:id="rId13"/>
    <p:sldId id="768" r:id="rId14"/>
    <p:sldId id="793" r:id="rId15"/>
    <p:sldId id="792" r:id="rId16"/>
    <p:sldId id="769" r:id="rId17"/>
    <p:sldId id="779" r:id="rId18"/>
    <p:sldId id="621" r:id="rId19"/>
    <p:sldId id="730" r:id="rId20"/>
    <p:sldId id="729" r:id="rId21"/>
    <p:sldId id="624" r:id="rId22"/>
    <p:sldId id="770" r:id="rId23"/>
    <p:sldId id="625" r:id="rId24"/>
    <p:sldId id="358" r:id="rId25"/>
    <p:sldId id="557" r:id="rId26"/>
    <p:sldId id="794" r:id="rId27"/>
    <p:sldId id="797" r:id="rId28"/>
    <p:sldId id="798" r:id="rId29"/>
    <p:sldId id="692" r:id="rId30"/>
    <p:sldId id="360" r:id="rId31"/>
    <p:sldId id="699" r:id="rId32"/>
    <p:sldId id="695" r:id="rId33"/>
    <p:sldId id="694" r:id="rId34"/>
    <p:sldId id="675" r:id="rId35"/>
    <p:sldId id="799" r:id="rId36"/>
    <p:sldId id="273" r:id="rId37"/>
    <p:sldId id="593" r:id="rId38"/>
    <p:sldId id="462" r:id="rId39"/>
    <p:sldId id="461" r:id="rId40"/>
    <p:sldId id="594" r:id="rId41"/>
    <p:sldId id="542" r:id="rId42"/>
    <p:sldId id="279" r:id="rId43"/>
    <p:sldId id="281" r:id="rId44"/>
    <p:sldId id="282" r:id="rId45"/>
    <p:sldId id="283" r:id="rId46"/>
    <p:sldId id="284" r:id="rId47"/>
    <p:sldId id="285" r:id="rId48"/>
    <p:sldId id="286" r:id="rId49"/>
    <p:sldId id="287" r:id="rId50"/>
    <p:sldId id="361" r:id="rId51"/>
    <p:sldId id="288" r:id="rId52"/>
    <p:sldId id="734" r:id="rId53"/>
    <p:sldId id="364" r:id="rId54"/>
    <p:sldId id="753" r:id="rId55"/>
    <p:sldId id="752" r:id="rId56"/>
    <p:sldId id="292" r:id="rId57"/>
    <p:sldId id="802" r:id="rId58"/>
    <p:sldId id="800" r:id="rId59"/>
    <p:sldId id="801" r:id="rId60"/>
    <p:sldId id="696" r:id="rId61"/>
    <p:sldId id="803" r:id="rId62"/>
    <p:sldId id="294" r:id="rId63"/>
    <p:sldId id="295" r:id="rId64"/>
    <p:sldId id="366" r:id="rId65"/>
    <p:sldId id="580" r:id="rId66"/>
    <p:sldId id="607" r:id="rId67"/>
    <p:sldId id="708" r:id="rId68"/>
    <p:sldId id="579" r:id="rId69"/>
    <p:sldId id="298" r:id="rId70"/>
    <p:sldId id="784" r:id="rId71"/>
    <p:sldId id="782" r:id="rId72"/>
    <p:sldId id="783" r:id="rId73"/>
    <p:sldId id="735" r:id="rId74"/>
    <p:sldId id="710" r:id="rId75"/>
    <p:sldId id="711" r:id="rId76"/>
    <p:sldId id="713" r:id="rId77"/>
    <p:sldId id="367" r:id="rId78"/>
    <p:sldId id="299" r:id="rId79"/>
    <p:sldId id="687" r:id="rId80"/>
    <p:sldId id="688" r:id="rId81"/>
    <p:sldId id="804" r:id="rId82"/>
    <p:sldId id="627" r:id="rId83"/>
    <p:sldId id="736" r:id="rId84"/>
    <p:sldId id="761" r:id="rId85"/>
    <p:sldId id="805" r:id="rId86"/>
    <p:sldId id="629" r:id="rId87"/>
    <p:sldId id="368" r:id="rId88"/>
    <p:sldId id="479" r:id="rId89"/>
    <p:sldId id="806" r:id="rId90"/>
    <p:sldId id="807" r:id="rId91"/>
    <p:sldId id="808" r:id="rId92"/>
    <p:sldId id="809" r:id="rId93"/>
    <p:sldId id="369" r:id="rId94"/>
    <p:sldId id="310" r:id="rId95"/>
    <p:sldId id="370" r:id="rId96"/>
    <p:sldId id="311" r:id="rId97"/>
    <p:sldId id="810" r:id="rId98"/>
    <p:sldId id="697" r:id="rId99"/>
    <p:sldId id="371" r:id="rId100"/>
    <p:sldId id="630" r:id="rId101"/>
    <p:sldId id="318" r:id="rId102"/>
    <p:sldId id="319" r:id="rId103"/>
    <p:sldId id="320" r:id="rId104"/>
    <p:sldId id="321" r:id="rId105"/>
    <p:sldId id="322" r:id="rId106"/>
    <p:sldId id="323" r:id="rId107"/>
    <p:sldId id="373" r:id="rId108"/>
    <p:sldId id="332" r:id="rId109"/>
    <p:sldId id="811" r:id="rId110"/>
    <p:sldId id="812" r:id="rId111"/>
    <p:sldId id="813" r:id="rId112"/>
    <p:sldId id="814" r:id="rId113"/>
    <p:sldId id="815" r:id="rId114"/>
    <p:sldId id="816" r:id="rId115"/>
    <p:sldId id="817" r:id="rId116"/>
    <p:sldId id="818" r:id="rId117"/>
    <p:sldId id="819" r:id="rId118"/>
    <p:sldId id="820" r:id="rId119"/>
    <p:sldId id="821" r:id="rId120"/>
    <p:sldId id="822" r:id="rId121"/>
    <p:sldId id="676" r:id="rId122"/>
    <p:sldId id="677" r:id="rId123"/>
    <p:sldId id="823" r:id="rId124"/>
    <p:sldId id="785" r:id="rId125"/>
    <p:sldId id="786" r:id="rId126"/>
    <p:sldId id="776" r:id="rId127"/>
    <p:sldId id="777" r:id="rId128"/>
    <p:sldId id="474" r:id="rId129"/>
    <p:sldId id="421" r:id="rId130"/>
    <p:sldId id="824" r:id="rId131"/>
    <p:sldId id="548" r:id="rId132"/>
    <p:sldId id="718" r:id="rId133"/>
    <p:sldId id="719" r:id="rId134"/>
    <p:sldId id="720" r:id="rId135"/>
    <p:sldId id="825" r:id="rId136"/>
    <p:sldId id="721" r:id="rId137"/>
    <p:sldId id="778" r:id="rId138"/>
    <p:sldId id="722" r:id="rId139"/>
    <p:sldId id="723" r:id="rId140"/>
    <p:sldId id="377" r:id="rId141"/>
    <p:sldId id="671" r:id="rId142"/>
    <p:sldId id="670" r:id="rId143"/>
    <p:sldId id="788" r:id="rId144"/>
    <p:sldId id="650" r:id="rId145"/>
    <p:sldId id="346" r:id="rId146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81" autoAdjust="0"/>
    <p:restoredTop sz="99526" autoAdjust="0"/>
  </p:normalViewPr>
  <p:slideViewPr>
    <p:cSldViewPr>
      <p:cViewPr>
        <p:scale>
          <a:sx n="100" d="100"/>
          <a:sy n="100" d="100"/>
        </p:scale>
        <p:origin x="-1968" y="-462"/>
      </p:cViewPr>
      <p:guideLst>
        <p:guide orient="horz" pos="572"/>
        <p:guide orient="horz" pos="3294"/>
        <p:guide pos="5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presProps" Target="presProps.xml"/><Relationship Id="rId15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BDFB6-B163-4813-B232-4160628B7A86}" type="datetimeFigureOut">
              <a:rPr lang="de-DE" smtClean="0"/>
              <a:t>30.03.2022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7CFE3-8961-4E57-B578-45444DAA1D3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948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7CFE3-8961-4E57-B578-45444DAA1D31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648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30.03.2022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30.03.2022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30.03.2022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30.03.2022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30.03.2022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30.03.2022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30.03.2022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30.03.2022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30.03.2022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30.03.2022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30.03.2022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pPr/>
              <a:t>30.03.2022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s://www.seat.de/angebote/fruehlings-aktionen.html" TargetMode="Externa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hyperlink" Target="https://www.skoda-auto.de/service/aktion-fruehjahr-2022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s://www.skoda-auto.de/service/aktion-fruehjahr-2022" TargetMode="Externa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s://www.skoda-auto.de/service/aktion-fruehjahr-2022" TargetMode="Externa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hyperlink" Target="https://www.skoda-auto.de/service/aktion-fruehjahr-2022" TargetMode="Externa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hyperlink" Target="https://www.skoda-auto.de/service/aktion-fruehjahr-2022" TargetMode="Externa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https://www.skoda-auto.de/service/aktion-fruehjahr-2022" TargetMode="Externa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hyperlink" Target="https://www.skoda-auto.de/service/aktion-fruehjahr-2022" TargetMode="External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hyperlink" Target="https://www.skoda-auto.de/service/aktion-fruehjahr-2022" TargetMode="Externa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hyperlink" Target="https://www.skoda-auto.de/service/aktion-fruehjahr-2022" TargetMode="External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hyperlink" Target="https://www.skoda-auto.de/service/aktion-fruehjahr-2022" TargetMode="External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hyperlink" Target="https://www.skoda-auto.de/service/aktion-fruehjahr-2022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hyperlink" Target="https://www.skoda-auto.de/service/aktion-fruehjahr-2022" TargetMode="External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hyperlink" Target="https://www.smart.mercedes-benz.com/de/de/kauf-deinen-smart/service-und-garantie-pakete#weitere-services-vorteile" TargetMode="External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hyperlink" Target="https://www.smart.mercedes-benz.com/de/de/kauf-deinen-smart/service-und-garantie-pakete#weitere-services-vorteile" TargetMode="External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hyperlink" Target="https://www.subaru.de/sicherheits-wochen" TargetMode="External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hyperlink" Target="https://auto.suzuki.de/service/wartung-service" TargetMode="External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hyperlink" Target="https://www.toyota.de/service_und_zubehoer/angebote_und_tipps/produkte_des_monats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hyperlink" Target="https://www.toyota.de/service_und_zubehoer/angebote_und_tipps/raederwechsel" TargetMode="External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hyperlink" Target="https://www.toyota.de/service_und_zubehoer/angebote_und_tipps/fit-fuer-den-winter" TargetMode="External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hyperlink" Target="https://www.toyota.de/service_und_zubehoer/angebote_und_tipps/raederwechsel" TargetMode="External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hyperlink" Target="https://www.toyota.de/service_und_zubehoer/angebote_und_tipps/raederwechsel" TargetMode="External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hyperlink" Target="https://www.toyota.de/service_und_zubehoer/angebote_und_tipps/raederwechsel" TargetMode="External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hyperlink" Target="https://www.toyota.de/service_und_zubehoer/angebote_und_tipps/hauptuntersuchung" TargetMode="External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hyperlink" Target="https://www.toyota.de/service_und_zubehoer/angebote_und_tipps/navigation" TargetMode="External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hyperlink" Target="https://www.toyota.de/service_und_zubehoer/angebote_und_tipps/navigation" TargetMode="External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hyperlink" Target="https://www.toyota.de/service_und_zubehoer/angebote_und_tipps/navigation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hyperlink" Target="https://www.volvocars.com/de/zubehoer-und-services/zubehoer-und-services/zubehoer-angebote" TargetMode="External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hyperlink" Target="https://www.volkswagen.de/de/angebote-und-produkte/angebote-zubehoer-und-service/cash-back-und-serviceaktionen/starterbatterie.html" TargetMode="External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hyperlink" Target="https://www.volkswagen.de/de/besitzer-und-nutzer/zubehoer-und-ersatzteile.html/__layer/layers/besitzer-und-nutzer/zubehoer-und-ersatzteile/zubehoer-und-ersatzteile/economy-teile/master.layer" TargetMode="External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hyperlink" Target="https://www.volkswagen.de/de/besitzer-und-nutzer/zubehoer-und-ersatzteile.html/__layer/layers/besitzer-und-nutzer/zubehoer-und-ersatzteile/zubehoer-und-ersatzteile/austausch-teile/master.layer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citroen.de/wartung-services/komplettpreisangebote.html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citroen.de/zubehoer-service/citroen-eurorepar.html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cupraofficial.de/angebote/fruehlings-angebote.html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dacia.de/economyparts-fahrzeug-werterhalt.html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dsautomobiles.de/ds-services/ds-angebote-herbst-winter-2021.html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dsautomobiles.de/ds-services/ds-angebote-herbst-winter-2021.html" TargetMode="Externa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dsautomobiles.de/ds-services/ds-angebote-herbst-winter-2021.html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dsautomobiles.de/ds-services/ds-angebote-herbst-winter-2021.html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dsautomobiles.de/ds-services/ds-angebote-herbst-winter-2021.html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audi.de/de/brand/de/service-zubehoer/reparatur-und-service/garantien/reifengarantie.html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www.ford.de/service/reparatur-wartung/aktionen-angebote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ford.de/service/reparatur-wartung/aktionen-angebote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ford.de/service/reparatur-wartung/aktionen-angebote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www.ford.de/service/reparatur-wartung/aktionen-angebote#%2Fsaisoncheck" TargetMode="Externa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www.ford.de/service/reparatur-wartung/aktionen-angebote#%2Fsaisoncheck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www.ford.de/service/reparatur-wartung/ford-motorcraft/service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ford.de/service/reparatur-wartung/ford-economy-service/service-nutzfahrzeuge" TargetMode="Externa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www.ford.de/service/reparatur-wartung/ford-economy-service/hauptuntersuchung-vorab-check" TargetMode="Externa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www.ford.de/Rund-um-den-Service/Ford-Motorcraft/Reparaturen/Bremsen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audi.de/de/brand/de/service-zubehoer/reparatur-und-service/instandhaltung.html#layer=/de/brand/de/service-zubehoer/reparatur-und-service/instandhaltung/carcheck.html" TargetMode="Externa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www.ford.de/Rund-um-den-Service/Ford-Motorcraft/Reparaturen/Bremsen" TargetMode="Externa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www.ford.de/Rund-um-den-Service/Ford-Motorcraft/Reparaturen/Batterien" TargetMode="Externa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www.ford.de/service/reparatur-wartung/ford-motorcraft/reparaturen/scheibenwischer" TargetMode="Externa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www.ford.de/service/reparatur-wartung/ford-motorcraft/reparaturen/kuehlmittel-service" TargetMode="Externa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www.ford.de/Rund-um-den-Service/Ford-Motorcraft/Reparaturen/Klimaanlage" TargetMode="Externa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www.ford.de/Rund-um-den-Service/Ford-Motorcraft/Reparaturen/Anlasser" TargetMode="Externa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www.ford.de/Rund-um-den-Service/Ford-Motorcraft/Reparaturen/Lichtmaschine" TargetMode="Externa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www.ford.de/Rund-um-den-Service/Ford-Motorcraft/Reparaturen/Zahnriemen-Wasserpumpe" TargetMode="Externa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s://www.ford.de/service/reparatur-wartung/ford-motorcraft/reparaturen/stossdaempfer" TargetMode="Externa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://www.ford.de/Rund-um-den-Service/Ford-Motorcraft/Reparaturen/Kupplung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audi.de/de/brand/de/service-zubehoer/reparatur-und-service/instandhaltung/audi-batterie-check.html" TargetMode="Externa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s://www.hyundai.de/service-zubehoer/saisonangebote/" TargetMode="Externa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s://www.hyundai.de/service-zubehoer/saisonangebote/" TargetMode="Externa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www.jaguar.de/service-und-zubehor/saisonale-angebote/winter.html" TargetMode="Externa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s://www.kia.com/de/specials/service-voucher/" TargetMode="Externa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www.kia.com/de/service/raederwechsel2022/" TargetMode="Externa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s://www.mercedes-benz.de/passengercars/being-an-owner/service-und-wartung/service-vorteilskarte.module.html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s://www.mercedes-benz.de/passengercars/being-an-owner/service-und-wartung/wartungsdienst.module.html" TargetMode="Externa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s://www.mercedes-benz.de/passengercars/services-accessories/latest-offers/bremsen.module.html" TargetMode="Externa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s://www.mercedes-benz.de/passengercars/parts-accessoires/genuine-parts-accessories/parts-portfolio.module.html" TargetMode="Externa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s://www.mercedes-benz.de/passengercars/parts-accessoires/genuine-parts-accessories/genuine-parts.module.html" TargetMode="Externa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s://www.nissan.de/kunden/wartung-reparatur/reparatur-im-pannenfall.html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bmw.de/de/topics/service-zubehoer/bmw-service/service-5plus.html" TargetMode="Externa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s://www.nissan.de/kunden/angebote/fruehjahrsangebote.html" TargetMode="Externa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s://www.nissan.de/kunden/angebote/fruehjahrsangebote.html" TargetMode="Externa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www.nissan.de/kunden/angebote/fruehjahrsangebote.html" TargetMode="Externa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://www.opel.de/besitzer/komplettpreis-offensive/osko.html" TargetMode="Externa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s://www.opel.de/service/angebote/aktuell.html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bmw.de/de/topics/service-zubehoer/original-bmwteile/bmwaustauschteile.html" TargetMode="Externa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s://www.opel.de/service/angebote/aktuell.html#_checks" TargetMode="Externa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s://www.opel.de/service/angebote/aktuell.html#_checks" TargetMode="Externa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s://www.opel.de/service/angebote/aktuell.html#_checks" TargetMode="Externa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s://www.opel.de/service/angebote/aktuell.html#_klimaanlagenservice" TargetMode="Externa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s://www.opel.de/service/angebote/aktuell.html#_e-zubehoer" TargetMode="Externa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s://www.opel.de/service/angebote/aktuell.html#_e-zubehoer" TargetMode="Externa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s://www.opel.de/service/angebote/servicefinanzierung.html" TargetMode="Externa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s://www.peugeot.de/service/meinen-peugeot-warten/aktuelle-angebote/fruehjahrs-angebote.html" TargetMode="Externa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s://www.peugeot.de/service/meinen-peugeot-warten/aktuelle-angebote/sommer-angebote.html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bmw.de/de/topics/service-zubehoer/saisonangebote/uebersicht.html" TargetMode="Externa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s://www.peugeot.de/service/meinen-peugeot-warten/aktuelle-angebote/fruehjahrs-angebote.html" TargetMode="Externa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s://www.peugeot.de/service/meinen-peugeot-warten/aktuelle-angebote/fruehjahrs-angebote.html" TargetMode="Externa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s://www.peugeot.de/service/meinen-peugeot-warten/aktuelle-angebote/fruehjahrs-angebote.html" TargetMode="Externa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://www.porsche.com/germany/accessoriesandservices/classic/porsche-classic-card/" TargetMode="Externa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s://www.renault.de/services/economyparts-fahrzeug-werterhalt.html" TargetMode="Externa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s://www.renault.de/service/aktuelle-aktionen.html" TargetMode="Externa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s://www.renault.de/service/aktuelle-aktionen.html" TargetMode="Externa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Service-Angebote auf den Internetseiten der Fabrikate</a:t>
            </a:r>
          </a:p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März </a:t>
            </a: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2022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96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Citro</a:t>
            </a:r>
            <a:r>
              <a:rPr lang="de-DE" sz="2400" b="1" dirty="0" smtClean="0">
                <a:latin typeface="Arial"/>
                <a:cs typeface="Arial"/>
              </a:rPr>
              <a:t>ën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5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398532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42065" y="230832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5841" name="Picture 1" descr="C:\Users\Wiemann\Desktop\Büro\Dreamweaver\Dreamweaver 2022\03 Maerz\Service\Service_Internet\S_Sea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97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81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Bremsbeläge vorne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Bremsklotzsatz vorne ersetzen, Mii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Endschalldämpfer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Stoßdämpfersatz vorne ersetzen, Ibiza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Komplettbremsensatz vorne ersetzen, Leon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760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Starterbatterien ersetzen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Skoda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63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818984"/>
              </p:ext>
            </p:extLst>
          </p:nvPr>
        </p:nvGraphicFramePr>
        <p:xfrm>
          <a:off x="900113" y="5229200"/>
          <a:ext cx="7740000" cy="7833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Economy-Teile für Fahrzeuge älter als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1\01 Januar\Service\Service_Internet\S_Skod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78" y="908051"/>
            <a:ext cx="7920000" cy="288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7995053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Frühlings-Check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42065" y="230832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8914" name="Picture 2" descr="C:\Users\Wiemann\Desktop\Büro\Dreamweaver\Dreamweaver 2022\03 Maerz\Service\Service_Internet\S_Skod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7208"/>
            <a:ext cx="6228000" cy="400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9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2326451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mit 6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2\03 Maerz\Service\Service_Internet\S_Citroen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77" y="917575"/>
            <a:ext cx="6912000" cy="398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293469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1653649"/>
              </p:ext>
            </p:extLst>
          </p:nvPr>
        </p:nvGraphicFramePr>
        <p:xfrm>
          <a:off x="900113" y="5229200"/>
          <a:ext cx="7740000" cy="125008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Fahrradträger für 3 Fahrräder oder 2 E-Bike für Anhängerkupplung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€ 615,00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Fahrradträger für 2 Fahrräder für Anhängerkupplung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€ 445,00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42065" y="230832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9938" name="Picture 2" descr="C:\Users\Wiemann\Desktop\Büro\Dreamweaver\Dreamweaver 2022\03 Maerz\Service\Service_Internet\S_Skod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1395"/>
            <a:ext cx="7920000" cy="278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98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5258573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Fahrradträger für Dach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42065" y="230832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0962" name="Picture 2" descr="C:\Users\Wiemann\Desktop\Büro\Dreamweaver\Dreamweaver 2022\03 Maerz\Service\Service_Internet\S_Skoda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40" y="923677"/>
            <a:ext cx="7920000" cy="264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10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4671924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Textil-Fußmattenset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€ 41,50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42065" y="230832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1986" name="Picture 2" descr="C:\Users\Wiemann\Desktop\Büro\Dreamweaver\Dreamweaver 2022\03 Maerz\Service\Service_Internet\S_Skoda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6434"/>
            <a:ext cx="7920000" cy="2577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14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4068277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Fußstütze Lounge Step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42065" y="230832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3010" name="Picture 2" descr="C:\Users\Wiemann\Desktop\Büro\Dreamweaver\Dreamweaver 2022\03 Maerz\Service\Service_Internet\S_Skoda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19" y="943868"/>
            <a:ext cx="7920000" cy="2531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07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7830513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Elektronik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USB Adapterstecker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42065" y="230832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4034" name="Picture 2" descr="C:\Users\Wiemann\Desktop\Büro\Dreamweaver\Dreamweaver 2022\03 Maerz\Service\Service_Internet\S_Skoda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436" y="895871"/>
            <a:ext cx="7920000" cy="257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27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9792938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Elektronik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Ladekabel 3-in-1 für USB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42065" y="230832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5058" name="Picture 2" descr="C:\Users\Wiemann\Desktop\Büro\Dreamweaver\Dreamweaver 2022\03 Maerz\Service\Service_Internet\S_Skoda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420" y="908050"/>
            <a:ext cx="7920000" cy="258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Wiemann\Desktop\Büro\Dreamweaver\Dreamweaver 2022\03 Maerz\Service\Service_Internet\S_Skoda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20" y="1060450"/>
            <a:ext cx="7920000" cy="258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58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4633288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Schlüsselcover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€ 26,00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42065" y="230832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6082" name="Picture 2" descr="C:\Users\Wiemann\Desktop\Büro\Dreamweaver\Dreamweaver 2022\03 Maerz\Service\Service_Internet\S_Skoda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1013"/>
            <a:ext cx="7920000" cy="264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27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6908602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Frühjahrs-Pflegeset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42065" y="230832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7106" name="Picture 2" descr="C:\Users\Wiemann\Desktop\Büro\Dreamweaver\Dreamweaver 2022\03 Maerz\Service\Service_Internet\S_Skoda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1577"/>
            <a:ext cx="7920000" cy="2506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116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3404775"/>
              </p:ext>
            </p:extLst>
          </p:nvPr>
        </p:nvGraphicFramePr>
        <p:xfrm>
          <a:off x="900113" y="5229200"/>
          <a:ext cx="7740000" cy="125008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Elektro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Mobile Ladegerät iV Universal Charger mit Drehstromstecker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€ 975,00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Mobile Ladegerät iV Universal Charger mit CEE-Stecker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€ 929,00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42065" y="230832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8130" name="Picture 2" descr="C:\Users\Wiemann\Desktop\Büro\Dreamweaver\Dreamweaver 2022\03 Maerz\Service\Service_Internet\S_Skod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33" y="924818"/>
            <a:ext cx="7920000" cy="265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57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1709539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42065" y="230832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6" name="Picture 2" descr="C:\Users\Wiemann\Desktop\Büro\Dreamweaver\Dreamweaver 2022\03 Maerz\Service\Service_Internet\S_Skoda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783" y="1060450"/>
            <a:ext cx="7920000" cy="301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24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9977230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30 % Nachlass auf Original-Scheibenwischer, inkl. kostenlosem Fahrzeug-Check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098" name="Picture 2" descr="C:\Users\Wiemann\Desktop\Büro\Dreamweaver\Dreamweaver 2022\03 Maerz\Service\Service_Internet\S_Citroen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9294"/>
            <a:ext cx="7920000" cy="3823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74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7291734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0178" name="Picture 2" descr="C:\Users\Wiemann\Desktop\Büro\Dreamweaver\Dreamweaver 2022\03 Maerz\Service\Service_Internet\S_Skoda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26" y="881386"/>
            <a:ext cx="7920000" cy="285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12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Smart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20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144759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Smart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 VorteilsProgramm mit 20 % Preisnachlass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2\02 Februar\Service\Service_Internet\S_Smar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6" y="914549"/>
            <a:ext cx="7920000" cy="371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76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208824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Smart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02" name="Picture 2" descr="C:\Users\Wiemann\Desktop\Büro\Dreamweaver\Dreamweaver 2022\03 Maerz\Service\Service_Internet\S_Smar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924818"/>
            <a:ext cx="7920000" cy="316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42065" y="230832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85265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Subaru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19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026245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Sicherheits-Check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2\02 Februar\Service\Service_Internet\S_Subaru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68" y="908050"/>
            <a:ext cx="7920000" cy="307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71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Suzuki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37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295962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Suzuki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Treuebonus, Verlängerung des Mobilservices bei regelmäßiger Wartung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0\01 Januar_eins\Service\Service_Internet\S_Suzuk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893657"/>
            <a:ext cx="7740000" cy="27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24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Toyota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53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99301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Abnehmbare Anhängezugvorrichtung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3250" name="Picture 2" descr="C:\Users\Wiemann\Desktop\Büro\Dreamweaver\Dreamweaver 2022\03 Maerz\Service\Service_Internet\S_Toyota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714381"/>
            <a:ext cx="1980000" cy="397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59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66799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€ 55,50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5122" name="Picture 2" descr="C:\Users\Wiemann\Desktop\Büro\Dreamweaver\Dreamweaver 2022\03 Maerz\Service\Service_Internet\S_Citroen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40" y="908050"/>
            <a:ext cx="7920000" cy="2999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72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5809069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Frühjahrs-Check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4274" name="Picture 2" descr="C:\Users\Wiemann\Desktop\Büro\Dreamweaver\Dreamweaver 2022\03 Maerz\Service\Service_Internet\S_Toyota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70"/>
            <a:ext cx="5472000" cy="396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106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2463165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1\09 September\Service\Service_Internet\S_Toyota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4921"/>
            <a:ext cx="7920000" cy="274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64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1846095"/>
              </p:ext>
            </p:extLst>
          </p:nvPr>
        </p:nvGraphicFramePr>
        <p:xfrm>
          <a:off x="900113" y="5229200"/>
          <a:ext cx="7740000" cy="154684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Toyota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Service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Bremsbelag-Wechsel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€ 136,00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Batteriewechsel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€ 129,00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Ölwechsel, inklusive Filter, Dichtung und Sicherheits-Check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€ 79,00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6322" name="Picture 2" descr="C:\Users\Wiemann\Desktop\Büro\Dreamweaver\Dreamweaver 2022\03 Maerz\Service\Service_Internet\S_Toyot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7920000" cy="389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33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3619311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Sicherheit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DNA Diebstahlschutz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7346" name="Picture 2" descr="C:\Users\Wiemann\Desktop\Büro\Dreamweaver\Dreamweaver 2022\03 Maerz\Service\Service_Internet\S_Toyota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67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80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7485951"/>
              </p:ext>
            </p:extLst>
          </p:nvPr>
        </p:nvGraphicFramePr>
        <p:xfrm>
          <a:off x="900113" y="5229200"/>
          <a:ext cx="7740000" cy="110641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10+ Ölwechsel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10+ Ölwechsel inklusive Mobilitätsgarantie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8370" name="Picture 2" descr="C:\Users\Wiemann\Desktop\Büro\Dreamweaver\Dreamweaver 2022\03 Maerz\Service\Service_Internet\S_Toyota_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86" y="908061"/>
            <a:ext cx="4572000" cy="404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20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7512221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482" name="Picture 2" descr="C:\Users\Wiemann\Desktop\Büro\Dreamweaver\Dreamweaver 2021\09 September\Service\Service_Internet\S_Toyot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3123"/>
            <a:ext cx="5508000" cy="375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80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9333524"/>
              </p:ext>
            </p:extLst>
          </p:nvPr>
        </p:nvGraphicFramePr>
        <p:xfrm>
          <a:off x="900113" y="5157192"/>
          <a:ext cx="7740000" cy="109151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Aygo X-Navigation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€ 490,00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419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C:\Users\Wiemann\Desktop\Büro\Dreamweaver\Dreamweaver 2021\09 September\Service\Service_Internet\S_Toyota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04" y="919533"/>
            <a:ext cx="4788000" cy="396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68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848549"/>
              </p:ext>
            </p:extLst>
          </p:nvPr>
        </p:nvGraphicFramePr>
        <p:xfrm>
          <a:off x="900113" y="5157192"/>
          <a:ext cx="7740000" cy="109151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</a:rPr>
                        <a:t>URL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Aygo-X 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€ 490,00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419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Plus MM19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9394" name="Picture 2" descr="C:\Users\Wiemann\Desktop\Büro\Dreamweaver\Dreamweaver 2022\03 Maerz\Service\Service_Internet\S_Toyota_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31" y="912640"/>
            <a:ext cx="7272000" cy="356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37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4736718"/>
              </p:ext>
            </p:extLst>
          </p:nvPr>
        </p:nvGraphicFramePr>
        <p:xfrm>
          <a:off x="900113" y="5157192"/>
          <a:ext cx="7740000" cy="109151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419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Plus MM17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1\11 November\Service\Service_Internet\S_Toyot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1385"/>
            <a:ext cx="5868000" cy="393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57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135780"/>
              </p:ext>
            </p:extLst>
          </p:nvPr>
        </p:nvGraphicFramePr>
        <p:xfrm>
          <a:off x="900113" y="5157192"/>
          <a:ext cx="7740000" cy="86409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Karten-Update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C:\Users\Wiemann\Desktop\Büro\Dreamweaver\Dreamweaver 2021\09 September\Service\Service_Internet\S_Toyota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8136000" cy="376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27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5732598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Elektro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Universal-Charger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€ 999,00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Wall-Box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6147" name="Picture 3" descr="C:\Users\Wiemann\Desktop\Büro\Dreamweaver\Dreamweaver 2022\03 Maerz\Service\Service_Internet\S_Citroen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4818"/>
            <a:ext cx="7920000" cy="341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91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Volvo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27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6382515"/>
              </p:ext>
            </p:extLst>
          </p:nvPr>
        </p:nvGraphicFramePr>
        <p:xfrm>
          <a:off x="900113" y="5166386"/>
          <a:ext cx="7740000" cy="163446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Volvo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Lastenträger "Highline", statt € 299,-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04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Elektro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Ladekabeltasche, statt € 50,-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Sensus Navigation, statt € 1209,-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2226" name="Picture 2" descr="C:\Users\Wiemann\Desktop\Büro\Dreamweaver\Dreamweaver 2022\03 Maerz\Service\Service_Internet\S_Volvo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83" y="908051"/>
            <a:ext cx="7920000" cy="389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-66454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228311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VW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64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6892254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€ 25,- Tauschprämie bei Kauf einer Starterbatterie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2\02 Februar\Service\Service_Internet\S_VW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05" y="908051"/>
            <a:ext cx="7920000" cy="338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26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899724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Economy-Teile für Fahrzeuge älter als 4 Jahre, mit 30 %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1\02 Februar\Service\Service_Internet\S_V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92" y="908051"/>
            <a:ext cx="5292000" cy="393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15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7360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bis zu 40 %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1\02 Februar\Service\Service_Internet\S_V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68"/>
            <a:ext cx="5436000" cy="399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0273506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Heckfahrradträger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€ 602,00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Dachfahrradträger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€ 82,12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6147" name="Picture 3" descr="C:\Users\Wiemann\Desktop\Büro\Dreamweaver\Dreamweaver 2022\03 Maerz\Service\Service_Internet\S_Citroen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4818"/>
            <a:ext cx="7920000" cy="341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34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086138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Avantage-Servicepakete für Fahrzeuge ab 3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2\02 Februar\Service\Service_Internet\S_Citroen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38" y="924819"/>
            <a:ext cx="7920000" cy="353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727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4815011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 Advantage - Mehrmarken-, Austausch- oder reparierte 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2\01 Januar\Service\Service_Internet\S_Citroen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43" y="908051"/>
            <a:ext cx="7920000" cy="338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98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err="1" smtClean="0">
                <a:latin typeface="Arial" pitchFamily="34" charset="0"/>
                <a:cs typeface="Arial" pitchFamily="34" charset="0"/>
              </a:rPr>
              <a:t>Cupra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08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5526558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Cupra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2\03 Maerz\Service\Service_Internet\S_Cupr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46" y="908070"/>
            <a:ext cx="3096000" cy="393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344563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Audi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54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Dacia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12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247933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 Advantage Teile für Fahrzeuge älter als 4 Jahre,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1\12 Dezember\Service\Service_Internet\S_Daci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40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06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087659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€ 60,- Ersparnis beim Bremsen-Service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2\03 Maerz\Service\Service_Internet\S_Daci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5868000" cy="409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320076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5526321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Service-Sparbuch mit bis zu € 155,- Ersparnis für diverse Serviceleistungen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1\12 Dezember\Service\Service_Internet\S_Daci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2052"/>
            <a:ext cx="7920000" cy="293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26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DS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65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8522816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30 % Nachlass auf Original-Scheibenwischer, inkl. kostenlosem Fahrzeug-Check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1" name="Picture 1" descr="C:\Users\Wiemann\Desktop\Büro\Dreamweaver\Dreamweaver 2022\03 Maerz\Service\Service_Internet\S_D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8638"/>
            <a:ext cx="7920000" cy="314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168238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1144684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mit 6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2\03 Maerz\Service\Service_Internet\S_D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400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154859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7362347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€ 10,90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 mit 6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2\03 Maerz\Service\Service_Internet\S_D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400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283158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4913524"/>
              </p:ext>
            </p:extLst>
          </p:nvPr>
        </p:nvGraphicFramePr>
        <p:xfrm>
          <a:off x="900113" y="5229200"/>
          <a:ext cx="7740000" cy="158874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Klimaanlagen-Check mit Garantiezertifikat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3 Monate DS Assistance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6 Monate DS Assistance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4338" name="Picture 2" descr="C:\Users\Wiemann\Desktop\Büro\Dreamweaver\Dreamweaver 2022\03 Maerz\Service\Service_Internet\S_DS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2908"/>
            <a:ext cx="7920000" cy="321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02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693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€ 85,50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2\03 Maerz\Service\Service_Internet\S_DS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04" y="908050"/>
            <a:ext cx="2844000" cy="392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5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287481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2\02 Februar\Service\Service_Internet\S_Aud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4446"/>
            <a:ext cx="7920000" cy="152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14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Ford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05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Kostenloser 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0\07 Juli\Service\Service_Internet\S_Ford_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86" y="908050"/>
            <a:ext cx="7920000" cy="310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61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Frühjahrs-Check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2\03 Maerz\Service\Service_Internet\S_Ford_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68" y="900832"/>
            <a:ext cx="7920000" cy="312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390928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Uebler Heckfahrradträger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€ 659,00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6386" name="Picture 2" descr="C:\Users\Wiemann\Desktop\Büro\Dreamweaver\Dreamweaver 2022\03 Maerz\Service\Service_Internet\S_Ford_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85" y="889398"/>
            <a:ext cx="7920000" cy="30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13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933467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micronAir protecFilter,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1\05 Mai\Service\Service_Internet\S_Ford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37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84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Luftreiniger inkl.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7410" name="Picture 2" descr="C:\Users\Wiemann\Desktop\Büro\Dreamweaver\Dreamweaver 2022\03 Maerz\Service\Service_Internet\S_Ford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6" y="891680"/>
            <a:ext cx="7920000" cy="3048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94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Ölwechsel, inklusive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1\05 Mai\Service\Service_Internet\S_Ford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85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Für Nutzfahrzeuge: Ölwechsel, inklusive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€ 260,61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1\05 Mai\Service\Service_Internet\S_Ford_3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91" y="915293"/>
            <a:ext cx="7920000" cy="309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44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9261905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kostenloser Vorabcheck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ocuments\Service November 2\Service\Service_Internet\S_Ford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76047"/>
            <a:ext cx="7704000" cy="339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38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8891116"/>
              </p:ext>
            </p:extLst>
          </p:nvPr>
        </p:nvGraphicFramePr>
        <p:xfrm>
          <a:off x="900113" y="524821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Bremsbeläge vorn,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€ 109,- bis € 129,-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1\01 Januar\Service\Service_Internet\S_Ford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15" y="908051"/>
            <a:ext cx="7416000" cy="401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86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08055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Car-Check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027" name="Picture 3" descr="C:\Users\Wiemann\Desktop\Büro\Dreamweaver\Dreamweaver 2022\03 Maerz\Service\Service_Internet\S_Aud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908070"/>
            <a:ext cx="6552000" cy="383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19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6675730"/>
              </p:ext>
            </p:extLst>
          </p:nvPr>
        </p:nvGraphicFramePr>
        <p:xfrm>
          <a:off x="900113" y="4941168"/>
          <a:ext cx="7740000" cy="19206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Bremsscheiben und Bremsbeläge vorn,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€ 209,- bis € 309,-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Bremsflüssigkeitswechsel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1\01 Januar\Service\Service_Internet\S_Ford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6538"/>
            <a:ext cx="6840000" cy="370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95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Batterie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€ 79,- bis € 149,-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3" name="Picture 3" descr="C:\Users\Wiemann\Desktop\Büro\Dreamweaver\Dreamweaver 2021\01 Januar\Service\Service_Internet\S_Ford_4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76" y="908050"/>
            <a:ext cx="7920000" cy="390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72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Jahre; Wischerblätter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€ 39,- bis € 49,-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386" name="Picture 2" descr="C:\Users\Wiemann\Desktop\Büro\Dreamweaver\Dreamweaver 2021\01 Januar\Service\Service_Internet\S_Ford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45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158234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Kühlerfrostschutz Kühlerfrostschutzmittel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€ 79,- bis € 89,-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1\01 Januar\Service\Service_Internet\S_Ford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74" y="908051"/>
            <a:ext cx="7920000" cy="200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Klimaanlagen-Service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34" name="Picture 2" descr="C:\Users\Wiemann\Desktop\Büro\Dreamweaver\Dreamweaver 2021\01 Januar\Service\Service_Internet\S_Ford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02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Anlasser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€ 249,- bis € 319,-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1\01 Januar\Service\Service_Internet\S_Ford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9216"/>
            <a:ext cx="7920000" cy="283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Lichtmaschine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€ 309,- bis € 339,-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1\01 Januar\Service\Service_Internet\S_Ford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82" y="908050"/>
            <a:ext cx="7920000" cy="279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8482143"/>
              </p:ext>
            </p:extLst>
          </p:nvPr>
        </p:nvGraphicFramePr>
        <p:xfrm>
          <a:off x="900113" y="4725144"/>
          <a:ext cx="7740000" cy="19206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Zahnriemen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€ 259,- bis € 319,-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Zahnriemen-Wasserpumpensatz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€ 509,- bis € 619,-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1\01 Januar\Service\Service_Internet\S_Ford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2448"/>
            <a:ext cx="7920000" cy="181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Stoßdämpfer,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€ 149,- bis € 329,-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1\01 Januar\Service\Service_Internet\S_Ford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2923"/>
            <a:ext cx="7920000" cy="171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670167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Kupplungssatz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€ 419,- bis € 929,-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1\01 Januar\Service\Service_Internet\S_Ford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33" y="908051"/>
            <a:ext cx="7920000" cy="312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08055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050" name="Picture 2" descr="C:\Users\Wiemann\Desktop\Büro\Dreamweaver\Dreamweaver 2022\03 Maerz\Service\Service_Internet\S_Audi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7678"/>
            <a:ext cx="7920000" cy="261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19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Hyundai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57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15515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Frühjahrs-Check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2\03 Maerz\Service\Service_Internet\S_Hyunda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56" y="908050"/>
            <a:ext cx="5220000" cy="4170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11765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Bremsen-Check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1\12 Dezember\Service\Service_Internet\S_Hyundai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140" y="908050"/>
            <a:ext cx="7920000" cy="306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03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Jaguar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10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515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Jaguar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Frühlings-Check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458" name="Picture 2" descr="C:\Users\Wiemann\Desktop\Büro\Dreamweaver\Dreamweaver 2022\03 Maerz\Service\Service_Internet\S_Jaguar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26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52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Kia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6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412707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€ 20,- Service-Gutschein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0482" name="Picture 2" descr="C:\Users\Wiemann\Desktop\Büro\Dreamweaver\Dreamweaver 2022\03 Maerz\Service\Service_Internet\S_Ki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4248000" cy="404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02402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1506" name="Picture 2" descr="C:\Users\Wiemann\Desktop\Büro\Dreamweaver\Dreamweaver 2022\03 Maerz\Service\Service_Internet\S_Ki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92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55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Mercedes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25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2650530"/>
              </p:ext>
            </p:extLst>
          </p:nvPr>
        </p:nvGraphicFramePr>
        <p:xfrm>
          <a:off x="900113" y="5229200"/>
          <a:ext cx="7740000" cy="14539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Service-Vorteilsprogramm, 20 % Rabatt auf ausgewählte Werkstattleistungen, Anmeldung auf Mercedes me erforderlich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0\01 Januar_eins\Service\Service_Internet\S_Mercede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93"/>
            <a:ext cx="7740000" cy="382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47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BMW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79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330423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2\01 Januar\Service\Service_Internet\S_Mercede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26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45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871476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C:\Users\Wiemann\Desktop\Büro\Dreamweaver\Dreamweaver 2022\03 Maerz\Service\Service_Internet\S_Mercedes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98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11531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06544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durchschnittlich 35 %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G:\2019\01 Januar_zwei\Service\Service_Internet\S_Mercedes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93" y="879103"/>
            <a:ext cx="5452110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55738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Gebrauchtteile mit durchschnittlich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G:\2019\01 Januar_zwei\Service\Service_Internet\S_Mercedes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29" y="908050"/>
            <a:ext cx="4424553" cy="376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Mini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8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3750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0\10 Oktober\Service\Service_Internet\S_Mini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46" y="908051"/>
            <a:ext cx="4752000" cy="362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27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2476081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auf Service-Pakete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0\12 Dezember\Service\Service_Internet\S_Min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99" y="932061"/>
            <a:ext cx="7920000" cy="352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37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367725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1\09 September\Service\Service_Internet\S_Mini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64" y="908051"/>
            <a:ext cx="7920000" cy="3290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76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Nissan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19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95855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60 %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0\04 April\Service\Service_Internet\S_Nissan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09" y="908068"/>
            <a:ext cx="7704000" cy="361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78121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Ersparnis für BMW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1\01 Januar\Service\Service_Internet\S_BM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9001"/>
            <a:ext cx="5548906" cy="39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071908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Fahrradträger mit 10 % Rabatt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2\02 Februar\Service\Service_Internet\S_Nissan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6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14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855396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Frühjahrs-Check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2\02 Februar\Service\Service_Internet\S_Nissan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82" y="886718"/>
            <a:ext cx="7920000" cy="244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38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855396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Family-Paket für Townstar, statt € 989,-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7170" name="Picture 2" descr="C:\Users\Wiemann\Desktop\Büro\Dreamweaver\Dreamweaver 2022\02 Februar\Service\Service_Internet\S_Nissan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561" y="908050"/>
            <a:ext cx="7920000" cy="294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38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435870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Transport- 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€ 612,- bis € 677,-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1\09 September\Service\Service_Internet\S_Nissan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85"/>
            <a:ext cx="5436000" cy="411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84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75165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Fahrradträger-Paket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€ 698,- bis € 865,-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1\09 September\Service\Service_Internet\S_Nissan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01" y="908054"/>
            <a:ext cx="7596000" cy="405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75165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Basis- 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€ 91,- bis € 150,-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1\09 September\Service\Service_Internet\S_Nissan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21" y="908074"/>
            <a:ext cx="6192000" cy="391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75165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Basis- Paket Winter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€ 108,- bis € 142,-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2\02 Februar\Service\Service_Internet\S_Nissan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15" y="908051"/>
            <a:ext cx="7344000" cy="406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Opel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32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94582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Komplettpreisoffensive für Fahrzeuge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2\01 Januar\Service\Service_Internet\S_Opel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535" y="887860"/>
            <a:ext cx="7691390" cy="41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218830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30 % Nachlass auf Original-Scheibenwischer, inkl. kostenlosem Fahrzeug-Check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C:\Users\Wiemann\Desktop\Büro\Dreamweaver\Dreamweaver 2022\03 Maerz\Service\Service_Internet\S_Opel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021" y="908063"/>
            <a:ext cx="7056000" cy="407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351155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2186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Wiederaufbereitete 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7" name="Picture 3" descr="C:\Users\Wiemann\Desktop\Büro\Dreamweaver\Dreamweaver 2021\05 Mai\Service\Service_Internet\S_BMW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53" y="908050"/>
            <a:ext cx="6375392" cy="38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74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9326864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mit 6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4578" name="Picture 2" descr="C:\Users\Wiemann\Desktop\Büro\Dreamweaver\Dreamweaver 2022\03 Maerz\Service\Service_Internet\S_Opel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5"/>
            <a:ext cx="7632000" cy="408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06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0310684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€ 10,90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4578" name="Picture 2" descr="C:\Users\Wiemann\Desktop\Büro\Dreamweaver\Dreamweaver 2022\03 Maerz\Service\Service_Internet\S_Opel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5"/>
            <a:ext cx="7632000" cy="408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21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805381"/>
              </p:ext>
            </p:extLst>
          </p:nvPr>
        </p:nvGraphicFramePr>
        <p:xfrm>
          <a:off x="900113" y="5229200"/>
          <a:ext cx="7740000" cy="11586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3 Monate Mobilservice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6 Monate Mobilservice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5602" name="Picture 2" descr="C:\Users\Wiemann\Desktop\Büro\Dreamweaver\Dreamweaver 2022\03 Maerz\Service\Service_Internet\S_Opel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68" y="908050"/>
            <a:ext cx="7920000" cy="233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85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9238723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Sommerreifen, ab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€ 55,50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6626" name="Picture 2" descr="C:\Users\Wiemann\Desktop\Büro\Dreamweaver\Dreamweaver 2022\03 Maerz\Service\Service_Internet\S_Opel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820" y="937023"/>
            <a:ext cx="7920000" cy="2809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364213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2047097"/>
              </p:ext>
            </p:extLst>
          </p:nvPr>
        </p:nvGraphicFramePr>
        <p:xfrm>
          <a:off x="900113" y="5229200"/>
          <a:ext cx="7740000" cy="1054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Elektro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Universal-Charger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€ 999,00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easyWallbox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7650" name="Picture 2" descr="C:\Users\Wiemann\Desktop\Büro\Dreamweaver\Dreamweaver 2022\03 Maerz\Service\Service_Internet\S_Opel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650" y="877019"/>
            <a:ext cx="6120000" cy="401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95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890875"/>
              </p:ext>
            </p:extLst>
          </p:nvPr>
        </p:nvGraphicFramePr>
        <p:xfrm>
          <a:off x="900113" y="5229200"/>
          <a:ext cx="7740000" cy="142073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Heckfahrradträger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€ 601,09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Dachfahrradträger FreeRide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€ 82,12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Dachfahrradträger Expert 296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€ 136,93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8674" name="Picture 2" descr="C:\Users\Wiemann\Desktop\Büro\Dreamweaver\Dreamweaver 2022\03 Maerz\Service\Service_Internet\S_Opel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66" y="899294"/>
            <a:ext cx="6480000" cy="385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41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312043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Service-Finanzierung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0\03 Maerz\Service\Service_Internet\S_Opel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6243"/>
            <a:ext cx="6324395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40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Peugeot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61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€ 55,50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9698" name="Picture 2" descr="C:\Users\Wiemann\Desktop\Büro\Dreamweaver\Dreamweaver 2022\03 Maerz\Service\Service_Internet\S_Peugeo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75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09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Frühlings-Check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0722" name="Picture 2" descr="C:\Users\Wiemann\Desktop\Büro\Dreamweaver\Dreamweaver 2022\03 Maerz\Service\Service_Internet\S_Peugeo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050"/>
            <a:ext cx="7920000" cy="247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3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26341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1\09 September\Service\Service_Internet\S_BM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74" y="908057"/>
            <a:ext cx="2484000" cy="385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51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30 % Nachlass auf Original-Scheibenwischer, inkl. kostenlosem Fahrzeug-Check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1746" name="Picture 2" descr="C:\Users\Wiemann\Desktop\Büro\Dreamweaver\Dreamweaver 2022\03 Maerz\Service\Service_Internet\S_Peugeot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26" y="908051"/>
            <a:ext cx="7920000" cy="333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29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2055047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mit 6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2770" name="Picture 2" descr="C:\Users\Wiemann\Desktop\Büro\Dreamweaver\Dreamweaver 2022\03 Maerz\Service\Service_Internet\S_Peugeo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40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14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5744187"/>
              </p:ext>
            </p:extLst>
          </p:nvPr>
        </p:nvGraphicFramePr>
        <p:xfrm>
          <a:off x="900113" y="5229200"/>
          <a:ext cx="7740000" cy="14634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3 Monate Peugeot Assistance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6 Monate Peugeot Assistance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3795" name="Picture 3" descr="C:\Users\Wiemann\Desktop\Büro\Dreamweaver\Dreamweaver 2022\03 Maerz\Service\Service_Internet\S_Peugeot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66328"/>
            <a:ext cx="7920000" cy="327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24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Porsche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71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715783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Porsche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10 % Preisvorteil auf Werkstattrechnungen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2\02 Februar\Service\Service_Internet\S_Porsche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23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Renault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30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96793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 Advantage Teile für Fahrzeuge älter als 4 Jahre,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1\12 Dezember\Service\Service_Internet\S_Renaul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06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679273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€ 50,- Ersparnis beim Bremsen-Service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-66454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4818" name="Picture 2" descr="C:\Users\Wiemann\Desktop\Büro\Dreamweaver\Dreamweaver 2022\03 Maerz\Service\Service_Internet\S_Renaul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691" y="918344"/>
            <a:ext cx="5976000" cy="406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8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744277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Gratis E-Scooter bei Kauf einer Wallbox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386" name="Picture 2" descr="C:\Users\Wiemann\Desktop\Büro\Dreamweaver\Dreamweaver 2021\07 Juli\Service\Service_Internet\S_Renaul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421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57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Seat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58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2109</Words>
  <Application>Microsoft Office PowerPoint</Application>
  <PresentationFormat>Bildschirmpräsentation (4:3)</PresentationFormat>
  <Paragraphs>1326</Paragraphs>
  <Slides>145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145</vt:i4>
      </vt:variant>
    </vt:vector>
  </HeadingPairs>
  <TitlesOfParts>
    <vt:vector size="146" baseType="lpstr"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Admin</dc:creator>
  <cp:lastModifiedBy>Wiemann</cp:lastModifiedBy>
  <cp:revision>674</cp:revision>
  <dcterms:created xsi:type="dcterms:W3CDTF">2019-01-31T14:56:12Z</dcterms:created>
  <dcterms:modified xsi:type="dcterms:W3CDTF">2022-03-30T13:36:04Z</dcterms:modified>
</cp:coreProperties>
</file>