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0"/>
  </p:notesMasterIdLst>
  <p:sldIdLst>
    <p:sldId id="353" r:id="rId2"/>
    <p:sldId id="553" r:id="rId3"/>
    <p:sldId id="608" r:id="rId4"/>
    <p:sldId id="357" r:id="rId5"/>
    <p:sldId id="727" r:id="rId6"/>
    <p:sldId id="726" r:id="rId7"/>
    <p:sldId id="262" r:id="rId8"/>
    <p:sldId id="568" r:id="rId9"/>
    <p:sldId id="702" r:id="rId10"/>
    <p:sldId id="683" r:id="rId11"/>
    <p:sldId id="356" r:id="rId12"/>
    <p:sldId id="570" r:id="rId13"/>
    <p:sldId id="765" r:id="rId14"/>
    <p:sldId id="768" r:id="rId15"/>
    <p:sldId id="769" r:id="rId16"/>
    <p:sldId id="779" r:id="rId17"/>
    <p:sldId id="621" r:id="rId18"/>
    <p:sldId id="730" r:id="rId19"/>
    <p:sldId id="729" r:id="rId20"/>
    <p:sldId id="624" r:id="rId21"/>
    <p:sldId id="770" r:id="rId22"/>
    <p:sldId id="625" r:id="rId23"/>
    <p:sldId id="358" r:id="rId24"/>
    <p:sldId id="557" r:id="rId25"/>
    <p:sldId id="692" r:id="rId26"/>
    <p:sldId id="359" r:id="rId27"/>
    <p:sldId id="658" r:id="rId28"/>
    <p:sldId id="360" r:id="rId29"/>
    <p:sldId id="699" r:id="rId30"/>
    <p:sldId id="771" r:id="rId31"/>
    <p:sldId id="695" r:id="rId32"/>
    <p:sldId id="694" r:id="rId33"/>
    <p:sldId id="675" r:id="rId34"/>
    <p:sldId id="273" r:id="rId35"/>
    <p:sldId id="593" r:id="rId36"/>
    <p:sldId id="462" r:id="rId37"/>
    <p:sldId id="461" r:id="rId38"/>
    <p:sldId id="594" r:id="rId39"/>
    <p:sldId id="542" r:id="rId40"/>
    <p:sldId id="279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361" r:id="rId49"/>
    <p:sldId id="288" r:id="rId50"/>
    <p:sldId id="733" r:id="rId51"/>
    <p:sldId id="734" r:id="rId52"/>
    <p:sldId id="767" r:id="rId53"/>
    <p:sldId id="364" r:id="rId54"/>
    <p:sldId id="753" r:id="rId55"/>
    <p:sldId id="752" r:id="rId56"/>
    <p:sldId id="292" r:id="rId57"/>
    <p:sldId id="696" r:id="rId58"/>
    <p:sldId id="294" r:id="rId59"/>
    <p:sldId id="295" r:id="rId60"/>
    <p:sldId id="366" r:id="rId61"/>
    <p:sldId id="580" r:id="rId62"/>
    <p:sldId id="607" r:id="rId63"/>
    <p:sldId id="708" r:id="rId64"/>
    <p:sldId id="579" r:id="rId65"/>
    <p:sldId id="298" r:id="rId66"/>
    <p:sldId id="784" r:id="rId67"/>
    <p:sldId id="782" r:id="rId68"/>
    <p:sldId id="783" r:id="rId69"/>
    <p:sldId id="709" r:id="rId70"/>
    <p:sldId id="772" r:id="rId71"/>
    <p:sldId id="773" r:id="rId72"/>
    <p:sldId id="774" r:id="rId73"/>
    <p:sldId id="780" r:id="rId74"/>
    <p:sldId id="735" r:id="rId75"/>
    <p:sldId id="710" r:id="rId76"/>
    <p:sldId id="711" r:id="rId77"/>
    <p:sldId id="713" r:id="rId78"/>
    <p:sldId id="367" r:id="rId79"/>
    <p:sldId id="299" r:id="rId80"/>
    <p:sldId id="687" r:id="rId81"/>
    <p:sldId id="688" r:id="rId82"/>
    <p:sldId id="627" r:id="rId83"/>
    <p:sldId id="736" r:id="rId84"/>
    <p:sldId id="761" r:id="rId85"/>
    <p:sldId id="629" r:id="rId86"/>
    <p:sldId id="368" r:id="rId87"/>
    <p:sldId id="479" r:id="rId88"/>
    <p:sldId id="714" r:id="rId89"/>
    <p:sldId id="581" r:id="rId90"/>
    <p:sldId id="738" r:id="rId91"/>
    <p:sldId id="739" r:id="rId92"/>
    <p:sldId id="369" r:id="rId93"/>
    <p:sldId id="310" r:id="rId94"/>
    <p:sldId id="370" r:id="rId95"/>
    <p:sldId id="311" r:id="rId96"/>
    <p:sldId id="697" r:id="rId97"/>
    <p:sldId id="698" r:id="rId98"/>
    <p:sldId id="775" r:id="rId99"/>
    <p:sldId id="371" r:id="rId100"/>
    <p:sldId id="630" r:id="rId101"/>
    <p:sldId id="717" r:id="rId102"/>
    <p:sldId id="316" r:id="rId103"/>
    <p:sldId id="318" r:id="rId104"/>
    <p:sldId id="319" r:id="rId105"/>
    <p:sldId id="320" r:id="rId106"/>
    <p:sldId id="321" r:id="rId107"/>
    <p:sldId id="322" r:id="rId108"/>
    <p:sldId id="323" r:id="rId109"/>
    <p:sldId id="373" r:id="rId110"/>
    <p:sldId id="332" r:id="rId111"/>
    <p:sldId id="482" r:id="rId112"/>
    <p:sldId id="676" r:id="rId113"/>
    <p:sldId id="677" r:id="rId114"/>
    <p:sldId id="785" r:id="rId115"/>
    <p:sldId id="786" r:id="rId116"/>
    <p:sldId id="776" r:id="rId117"/>
    <p:sldId id="777" r:id="rId118"/>
    <p:sldId id="474" r:id="rId119"/>
    <p:sldId id="421" r:id="rId120"/>
    <p:sldId id="467" r:id="rId121"/>
    <p:sldId id="548" r:id="rId122"/>
    <p:sldId id="718" r:id="rId123"/>
    <p:sldId id="719" r:id="rId124"/>
    <p:sldId id="720" r:id="rId125"/>
    <p:sldId id="565" r:id="rId126"/>
    <p:sldId id="721" r:id="rId127"/>
    <p:sldId id="778" r:id="rId128"/>
    <p:sldId id="722" r:id="rId129"/>
    <p:sldId id="723" r:id="rId130"/>
    <p:sldId id="377" r:id="rId131"/>
    <p:sldId id="671" r:id="rId132"/>
    <p:sldId id="764" r:id="rId133"/>
    <p:sldId id="670" r:id="rId134"/>
    <p:sldId id="563" r:id="rId135"/>
    <p:sldId id="788" r:id="rId136"/>
    <p:sldId id="725" r:id="rId137"/>
    <p:sldId id="650" r:id="rId138"/>
    <p:sldId id="346" r:id="rId13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9526" autoAdjust="0"/>
  </p:normalViewPr>
  <p:slideViewPr>
    <p:cSldViewPr>
      <p:cViewPr>
        <p:scale>
          <a:sx n="100" d="100"/>
          <a:sy n="100" d="100"/>
        </p:scale>
        <p:origin x="-1968" y="-462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02.03.2022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02.03.2022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02.03.2022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02.03.2022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02.03.2022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02.03.2022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02.03.2022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02.03.2022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eat.de/service-zubehoer/service/sommer-aktionen.html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eat.de/angebote/saisonale-angebote-winter/winterkomplettraeder.html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eat.de/service-zubehoer/service/uebersicht.html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mart.mercedes-benz.com/de/de/kauf-deinen-smart/service-und-garantie-pakete#weitere-services-vorteile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ubaru.de/sicherheits-wochen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toyota.de/service_und_zubehoer/angebote_und_tipps/fit-fuer-den-winter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volvocars.com/de/zubehoer-und-services/services/serviceleistungen/klare-sicht-durch-den-winter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volkswagen.de/de/angebote-und-produkte/angebote-zubehoer-und-service/cash-back-und-serviceaktionen/starterbatterie.html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austausch-teile/master.layer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zubehoer-service/citroen-eurorepar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upraofficial.de/angebote/winter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sautomobiles.de/ds-services/ds-angebote-herbst-winter-2021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ds-services/ds-sommerkampagne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cloud.fca.mopar.eu/WinterWheels21DE?source=MOC_PUBLIC&amp;BRAND=FIAT&amp;MARKET=3110&amp;campaignid=AS2061_MAT-14193_WinterWheels21DE_FIAT_211021&amp;CUSTOMER=LOYA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cloud.fca.mopar.eu/Christmas21DE?source=MOC_PUBLIC&amp;BRAND=ALFA%20ROMEO&amp;MARKET=3110&amp;campaignid=SFMC-AS2362_MAT-14268_Christmas21DE_ALFA%20ROMEO_61221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jaguar.de/service-und-zubehor/saisonale-angebote/winter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nissan.de/kunden/angebote/fruehjahrsangebot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nissan.de/kunden/angebote/fruehjahrsangebot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nissan.de/kunden/angebote/fruehjahrsangebot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nissan.de/kunden/qashqai-zubehoer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nissan.de/kunden/qashqai-zubehoer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nissan.de/kunden/qashqai-zubehoer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nissan.de/kunden/qashqai-zubehoer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nissan.de/kunden/qashqai-zubehoer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opel.de/service/angebote/aktuell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peugeot.de/service/teile-und-zubehor/ersatzteile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peugeot.de/service/teile-und-zubehor/ersatzteile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Februar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2022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7053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Lichttest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5" name="Picture 3" descr="C:\Users\Wiemann\Desktop\Büro\Dreamweaver\Dreamweaver 2021\09 September\Service\Service_Internet\S_BM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2268000" cy="382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99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853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11 November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8" y="893193"/>
            <a:ext cx="7920000" cy="23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5297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9 September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7" y="908050"/>
            <a:ext cx="7920000" cy="261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8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Angebote für ältere Fahrzeuge ab 4 Jahre, 15 % Ersparnis auf Original-Teile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8_August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2" y="908050"/>
            <a:ext cx="7920000" cy="219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7461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1 Januar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883"/>
            <a:ext cx="7920000" cy="28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Smart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475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VorteilsProgramm mit 20 % Preisnachlass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2 Februar\Service\Service_Internet\S_Smar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6" y="914549"/>
            <a:ext cx="7920000" cy="371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9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26245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2 Februar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8" y="908050"/>
            <a:ext cx="7920000" cy="307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71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9596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047326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Reifenreparaturset &amp; Nachfüllflasche, statt € 75,-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€ 63,75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Sterilset &amp; Notfalltasche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2\01 Januar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1909"/>
            <a:ext cx="5112000" cy="399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26451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 mit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3 oder 6 Monate Assistance zum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 bis 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2\01 Januar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4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77708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Optifit Flatblade-Wischerblätter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Felgenschlösser, statt € 39,-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2\01 Januar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77" y="931311"/>
            <a:ext cx="5688000" cy="412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46316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9 September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274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846095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Bremsbelag-Wechsel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5" name="Picture 3" descr="C:\Users\Wiemann\Desktop\Büro\Dreamweaver\Dreamweaver 2021\09 September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069"/>
            <a:ext cx="7776000" cy="354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3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275642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460l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 mit abnehmbarer 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09 September\Service\Service_Internet\S_Toyot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4" y="908051"/>
            <a:ext cx="7920000" cy="357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432027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09 September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3123"/>
            <a:ext cx="5508000" cy="37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93177"/>
              </p:ext>
            </p:extLst>
          </p:nvPr>
        </p:nvGraphicFramePr>
        <p:xfrm>
          <a:off x="900113" y="5157192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1\10_Oktober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7" y="908050"/>
            <a:ext cx="7920000" cy="27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333524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9 September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19533"/>
            <a:ext cx="4788000" cy="39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8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99536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URL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Aygo-X 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MM17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1 Januar\Service\Service_Internet\S_Toyota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1" y="880251"/>
            <a:ext cx="5436000" cy="400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37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736718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MM17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11 November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85"/>
            <a:ext cx="5868000" cy="393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5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35780"/>
              </p:ext>
            </p:extLst>
          </p:nvPr>
        </p:nvGraphicFramePr>
        <p:xfrm>
          <a:off x="900113" y="5157192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8136000" cy="37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2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97723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 - 4 zum Preis von 3, statt  € 1.061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10_Oktober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62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74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382515"/>
              </p:ext>
            </p:extLst>
          </p:nvPr>
        </p:nvGraphicFramePr>
        <p:xfrm>
          <a:off x="900113" y="5166386"/>
          <a:ext cx="7740000" cy="16344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Trittbretter für XC40, statt € 900,-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Navigationsgerät </a:t>
                      </a:r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Sensus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für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V90 statt € 1.289,-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Endrohrblenden für V60 statt € 200,-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6082" name="Picture 2" descr="C:\Users\Wiemann\Desktop\Büro\Dreamweaver\Dreamweaver 2021\10_Oktober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39" y="692696"/>
            <a:ext cx="7920000" cy="329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211307"/>
              </p:ext>
            </p:extLst>
          </p:nvPr>
        </p:nvGraphicFramePr>
        <p:xfrm>
          <a:off x="900113" y="5261967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Wintercheck inklusive 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11 November\Service\Service_Internet\S_Volvo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46" y="943868"/>
            <a:ext cx="7920000" cy="240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3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136205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11 November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91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892254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€ 25,- Tauschprämie bei Kauf einer Starterbatterie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02 Februar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05" y="908051"/>
            <a:ext cx="7920000" cy="33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-66454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5082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010174"/>
              </p:ext>
            </p:extLst>
          </p:nvPr>
        </p:nvGraphicFramePr>
        <p:xfrm>
          <a:off x="900113" y="5227662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 mit Reifengarantie finanzierbar durch Mobilitätskredit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1\11 November\Service\Service_Internet\S_VW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56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6799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1 Januar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8922"/>
            <a:ext cx="7920000" cy="317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7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8613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Avantage-Servicepakete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0" name="Picture 2" descr="C:\Users\Wiemann\Desktop\Büro\Dreamweaver\Dreamweaver 2022\02 Februar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38" y="924819"/>
            <a:ext cx="7920000" cy="353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2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81501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 Advantage - Mehrmarken-, Austausch- oder reparierte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1 Januar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43" y="908051"/>
            <a:ext cx="7920000" cy="338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Cupra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526558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 smtClean="0">
                          <a:effectLst/>
                          <a:latin typeface="Arial"/>
                        </a:rPr>
                        <a:t>Cupra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10_Oktober\Service\Service_Internet\S_Cupr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3420000" cy="400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87659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75,- Gutschein bei Zubehörkauf bis 18.2.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1 Januar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8628"/>
            <a:ext cx="7920000" cy="38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76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2632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953943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3 oder 6 Monate Asssitance zum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 bis 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10_Oktober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18"/>
            <a:ext cx="7920000" cy="280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3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10_Oktober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4"/>
            <a:ext cx="7668000" cy="402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30991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 / 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8" name="Picture 4" descr="C:\Users\Wiemann\Desktop\Büro\Dreamweaver\Dreamweaver 2021\12 Dezember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4064"/>
            <a:ext cx="60198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2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6161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25 % Rabatt auf antiallergenen Innenraumfilter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12 Dezember\Service\Service_Internet\S_Alf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58" y="913400"/>
            <a:ext cx="3384000" cy="388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Rabatt auf Original-Teile für Gewerbekunden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1 Januar\Service\Service_Internet\S_Ford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33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06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1 Januar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3" y="908050"/>
            <a:ext cx="7920000" cy="280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2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Thule Dachbox Force XT 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7 Juli\Service\Service_Internet\S_Ford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227"/>
            <a:ext cx="7920000" cy="245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346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micronAir protecFilter,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Ford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8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€ 260,61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1" y="915293"/>
            <a:ext cx="792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91116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" y="908051"/>
            <a:ext cx="7416000" cy="40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75730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538"/>
            <a:ext cx="6840000" cy="37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€ 149,-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3" name="Picture 3" descr="C:\Users\Wiemann\Desktop\Büro\Dreamweaver\Dreamweaver 2021\01 Januar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" y="908050"/>
            <a:ext cx="7920000" cy="39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€ 39,- bis € 49,-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1 Januar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4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€ 89,-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1 Januar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4" y="908051"/>
            <a:ext cx="7920000" cy="20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1 Januar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1 Janua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216"/>
            <a:ext cx="7920000" cy="2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1 Januar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0"/>
            <a:ext cx="7920000" cy="279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448"/>
            <a:ext cx="7920000" cy="18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1 Januar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2923"/>
            <a:ext cx="7920000" cy="17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3" y="908051"/>
            <a:ext cx="7920000" cy="31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10_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62" y="908076"/>
            <a:ext cx="4932000" cy="402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1765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10_Oktober\Service\Service_Internet\S_Hyunda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7"/>
            <a:ext cx="7776000" cy="31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0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1765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12 Dezember\Service\Service_Internet\S_Hyunda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40" y="908050"/>
            <a:ext cx="7920000" cy="30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0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3694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10_Oktober\Service\Service_Internet\S_Hyunda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868"/>
            <a:ext cx="6192000" cy="403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06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11 November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75" y="908050"/>
            <a:ext cx="7920000" cy="317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1 Januar\Service\Service_Internet\S_Merced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677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9 September\Service\Service_Internet\S_Min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64" y="908051"/>
            <a:ext cx="7920000" cy="329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71908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mit 10 % Rabatt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5122" name="Picture 2" descr="C:\Users\Wiemann\Desktop\Büro\Dreamweaver\Dreamweaver 2022\02 Februar\Service\Service_Internet\S_Nissa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6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1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53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146" name="Picture 2" descr="C:\Users\Wiemann\Desktop\Büro\Dreamweaver\Dreamweaver 2022\02 Februar\Service\Service_Internet\S_Nissa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82" y="886718"/>
            <a:ext cx="7920000" cy="244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53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Family-Paket für Townstar, statt € 989,-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170" name="Picture 2" descr="C:\Users\Wiemann\Desktop\Büro\Dreamweaver\Dreamweaver 2022\02 Februar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61" y="908050"/>
            <a:ext cx="7920000" cy="294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49187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 (für Qashqai ohne Bose-System), statt € 166,-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1 Januar\Service\Service_Internet\S_Nissan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8" y="886347"/>
            <a:ext cx="4486339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30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001"/>
            <a:ext cx="5548906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00919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 (für Qashqai mit Bose-System), statt € 166,-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1 Januar\Service\Service_Internet\S_Nissan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1" y="906140"/>
            <a:ext cx="3794946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35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377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 Winter (für Qashqai ohne Bose-System), statt € 154,-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1 Januar\Service\Service_Internet\S_Nissan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44" y="891680"/>
            <a:ext cx="4320000" cy="380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16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377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 Winter (für Qashqai mit Bose-System), statt € 154,-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01 Januar\Service\Service_Internet\S_Nissan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6" y="908050"/>
            <a:ext cx="4485270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16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86554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Seitenschweller, statt € 427,-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2 Februar\Service\Service_Internet\S_Nissan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14" y="836713"/>
            <a:ext cx="6012000" cy="417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99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3587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€ 612,- bis € 677,-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9 September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5"/>
            <a:ext cx="5436000" cy="41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€ 704,- bis € 865,-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9 September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1" y="908054"/>
            <a:ext cx="7596000" cy="40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€ 91,- bis € 150,-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9 September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1" y="908074"/>
            <a:ext cx="6192000" cy="39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€ 108,- bis € 139,-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2 Februar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" y="908051"/>
            <a:ext cx="7344000" cy="406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01 Janua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35" y="887860"/>
            <a:ext cx="7691390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1883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Jahre, Zahnriemen,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1 Januar\Service\Service_Internet\S_Opel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7" y="888628"/>
            <a:ext cx="7920000" cy="367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784009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 mit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3 oder 6 Monate Asssitance zum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 bis 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10_Oktober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95696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Winterkompletträder, 3 zum Preis von 4, statt € 1.031,78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€ 760,34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10_Oktober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11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23872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Winterreifen, inklusive Reifegarantie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1\10_Oktober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47" y="908050"/>
            <a:ext cx="7920000" cy="29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206886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Gummifussmatten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 mit 15 %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11 November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95" y="908050"/>
            <a:ext cx="7272000" cy="40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204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von Eurorepar mit 25 %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9 September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0435"/>
            <a:ext cx="7128000" cy="39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9 Septem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1"/>
            <a:ext cx="6120000" cy="3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931860"/>
              </p:ext>
            </p:extLst>
          </p:nvPr>
        </p:nvGraphicFramePr>
        <p:xfrm>
          <a:off x="900113" y="5229200"/>
          <a:ext cx="7740000" cy="12588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 3 oder 6 Monate Assistance zum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€ 5,99 bis 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1\10_Oktober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27" y="908051"/>
            <a:ext cx="7920000" cy="338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9 September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4" y="908057"/>
            <a:ext cx="2484000" cy="38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8894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Original Gummifußmatten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1\10_Oktober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8" y="922908"/>
            <a:ext cx="7920000" cy="364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37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5315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4 Winterkompletträder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1\10_Oktober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81" y="923281"/>
            <a:ext cx="7920000" cy="371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4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Preisvorteil auf Werkstattrechnungen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2 Februar\Service\Service_Internet\S_Porsche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23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2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Gratis E-Scooter bei Kauf einer 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7 Juli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4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277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Zubehörgutschein bei Kauf von Originalzubehör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1 Januar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79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-66454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0055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41911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99,-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1 Januar\Service\Service_Internet\S_Renaul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24" y="894344"/>
            <a:ext cx="6156000" cy="404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3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2007</Words>
  <Application>Microsoft Office PowerPoint</Application>
  <PresentationFormat>Bildschirmpräsentation (4:3)</PresentationFormat>
  <Paragraphs>1186</Paragraphs>
  <Slides>138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138</vt:i4>
      </vt:variant>
    </vt:vector>
  </HeadingPairs>
  <TitlesOfParts>
    <vt:vector size="139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644</cp:revision>
  <dcterms:created xsi:type="dcterms:W3CDTF">2019-01-31T14:56:12Z</dcterms:created>
  <dcterms:modified xsi:type="dcterms:W3CDTF">2022-03-02T13:48:54Z</dcterms:modified>
</cp:coreProperties>
</file>