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sldIdLst>
    <p:sldId id="353" r:id="rId2"/>
    <p:sldId id="553" r:id="rId3"/>
    <p:sldId id="554" r:id="rId4"/>
    <p:sldId id="608" r:id="rId5"/>
    <p:sldId id="357" r:id="rId6"/>
    <p:sldId id="727" r:id="rId7"/>
    <p:sldId id="726" r:id="rId8"/>
    <p:sldId id="262" r:id="rId9"/>
    <p:sldId id="568" r:id="rId10"/>
    <p:sldId id="702" r:id="rId11"/>
    <p:sldId id="683" r:id="rId12"/>
    <p:sldId id="356" r:id="rId13"/>
    <p:sldId id="570" r:id="rId14"/>
    <p:sldId id="765" r:id="rId15"/>
    <p:sldId id="768" r:id="rId16"/>
    <p:sldId id="769" r:id="rId17"/>
    <p:sldId id="609" r:id="rId18"/>
    <p:sldId id="691" r:id="rId19"/>
    <p:sldId id="621" r:id="rId20"/>
    <p:sldId id="730" r:id="rId21"/>
    <p:sldId id="729" r:id="rId22"/>
    <p:sldId id="624" r:id="rId23"/>
    <p:sldId id="704" r:id="rId24"/>
    <p:sldId id="770" r:id="rId25"/>
    <p:sldId id="625" r:id="rId26"/>
    <p:sldId id="358" r:id="rId27"/>
    <p:sldId id="557" r:id="rId28"/>
    <p:sldId id="692" r:id="rId29"/>
    <p:sldId id="359" r:id="rId30"/>
    <p:sldId id="658" r:id="rId31"/>
    <p:sldId id="360" r:id="rId32"/>
    <p:sldId id="699" r:id="rId33"/>
    <p:sldId id="771" r:id="rId34"/>
    <p:sldId id="695" r:id="rId35"/>
    <p:sldId id="694" r:id="rId36"/>
    <p:sldId id="675" r:id="rId37"/>
    <p:sldId id="273" r:id="rId38"/>
    <p:sldId id="593" r:id="rId39"/>
    <p:sldId id="462" r:id="rId40"/>
    <p:sldId id="461" r:id="rId41"/>
    <p:sldId id="594" r:id="rId42"/>
    <p:sldId id="542" r:id="rId43"/>
    <p:sldId id="279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361" r:id="rId52"/>
    <p:sldId id="288" r:id="rId53"/>
    <p:sldId id="733" r:id="rId54"/>
    <p:sldId id="734" r:id="rId55"/>
    <p:sldId id="767" r:id="rId56"/>
    <p:sldId id="364" r:id="rId57"/>
    <p:sldId id="753" r:id="rId58"/>
    <p:sldId id="754" r:id="rId59"/>
    <p:sldId id="755" r:id="rId60"/>
    <p:sldId id="752" r:id="rId61"/>
    <p:sldId id="292" r:id="rId62"/>
    <p:sldId id="696" r:id="rId63"/>
    <p:sldId id="294" r:id="rId64"/>
    <p:sldId id="295" r:id="rId65"/>
    <p:sldId id="366" r:id="rId66"/>
    <p:sldId id="580" r:id="rId67"/>
    <p:sldId id="607" r:id="rId68"/>
    <p:sldId id="708" r:id="rId69"/>
    <p:sldId id="579" r:id="rId70"/>
    <p:sldId id="298" r:id="rId71"/>
    <p:sldId id="709" r:id="rId72"/>
    <p:sldId id="772" r:id="rId73"/>
    <p:sldId id="773" r:id="rId74"/>
    <p:sldId id="774" r:id="rId75"/>
    <p:sldId id="735" r:id="rId76"/>
    <p:sldId id="710" r:id="rId77"/>
    <p:sldId id="711" r:id="rId78"/>
    <p:sldId id="713" r:id="rId79"/>
    <p:sldId id="367" r:id="rId80"/>
    <p:sldId id="299" r:id="rId81"/>
    <p:sldId id="687" r:id="rId82"/>
    <p:sldId id="688" r:id="rId83"/>
    <p:sldId id="627" r:id="rId84"/>
    <p:sldId id="736" r:id="rId85"/>
    <p:sldId id="761" r:id="rId86"/>
    <p:sldId id="629" r:id="rId87"/>
    <p:sldId id="368" r:id="rId88"/>
    <p:sldId id="479" r:id="rId89"/>
    <p:sldId id="714" r:id="rId90"/>
    <p:sldId id="581" r:id="rId91"/>
    <p:sldId id="738" r:id="rId92"/>
    <p:sldId id="739" r:id="rId93"/>
    <p:sldId id="369" r:id="rId94"/>
    <p:sldId id="310" r:id="rId95"/>
    <p:sldId id="370" r:id="rId96"/>
    <p:sldId id="311" r:id="rId97"/>
    <p:sldId id="697" r:id="rId98"/>
    <p:sldId id="698" r:id="rId99"/>
    <p:sldId id="775" r:id="rId100"/>
    <p:sldId id="371" r:id="rId101"/>
    <p:sldId id="630" r:id="rId102"/>
    <p:sldId id="717" r:id="rId103"/>
    <p:sldId id="316" r:id="rId104"/>
    <p:sldId id="318" r:id="rId105"/>
    <p:sldId id="319" r:id="rId106"/>
    <p:sldId id="320" r:id="rId107"/>
    <p:sldId id="321" r:id="rId108"/>
    <p:sldId id="322" r:id="rId109"/>
    <p:sldId id="323" r:id="rId110"/>
    <p:sldId id="373" r:id="rId111"/>
    <p:sldId id="332" r:id="rId112"/>
    <p:sldId id="482" r:id="rId113"/>
    <p:sldId id="632" r:id="rId114"/>
    <p:sldId id="740" r:id="rId115"/>
    <p:sldId id="741" r:id="rId116"/>
    <p:sldId id="742" r:id="rId117"/>
    <p:sldId id="743" r:id="rId118"/>
    <p:sldId id="744" r:id="rId119"/>
    <p:sldId id="745" r:id="rId120"/>
    <p:sldId id="746" r:id="rId121"/>
    <p:sldId id="747" r:id="rId122"/>
    <p:sldId id="748" r:id="rId123"/>
    <p:sldId id="749" r:id="rId124"/>
    <p:sldId id="750" r:id="rId125"/>
    <p:sldId id="676" r:id="rId126"/>
    <p:sldId id="677" r:id="rId127"/>
    <p:sldId id="776" r:id="rId128"/>
    <p:sldId id="777" r:id="rId129"/>
    <p:sldId id="474" r:id="rId130"/>
    <p:sldId id="421" r:id="rId131"/>
    <p:sldId id="467" r:id="rId132"/>
    <p:sldId id="548" r:id="rId133"/>
    <p:sldId id="718" r:id="rId134"/>
    <p:sldId id="719" r:id="rId135"/>
    <p:sldId id="720" r:id="rId136"/>
    <p:sldId id="565" r:id="rId137"/>
    <p:sldId id="721" r:id="rId138"/>
    <p:sldId id="778" r:id="rId139"/>
    <p:sldId id="722" r:id="rId140"/>
    <p:sldId id="723" r:id="rId141"/>
    <p:sldId id="377" r:id="rId142"/>
    <p:sldId id="671" r:id="rId143"/>
    <p:sldId id="763" r:id="rId144"/>
    <p:sldId id="764" r:id="rId145"/>
    <p:sldId id="670" r:id="rId146"/>
    <p:sldId id="563" r:id="rId147"/>
    <p:sldId id="725" r:id="rId148"/>
    <p:sldId id="650" r:id="rId149"/>
    <p:sldId id="346" r:id="rId1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02.02.2022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winter-2021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zubehoer.html#sticky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WinterWheels21DE?source=MOC_PUBLIC&amp;BRAND=ALFA%20ROMEO&amp;MARKET=3110&amp;campaignid=AS2061_MAT-14193_WinterWheels21DE_ALFA%20ROMEO_211021&amp;CUSTOMER=LOYA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Christmas21DE?source=MOC_PUBLIC&amp;BRAND=ALFA%20ROMEO&amp;MARKET=3110&amp;campaignid=SFMC-AS2362_MAT-14268_Christmas21DE_ALFA%20ROMEO_61221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WinterZubeh%C3%B6rDE?source=MOC_PUBLIC&amp;BRAND=JEEP&amp;MARKET=3110&amp;campaignid=AS2234_MAT-14224_WinterZubeh%C3%B6rDE_JEEP_18112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beratung-kauf/aktionen-angebote.html#nm-anchor-1250395194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Januar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" y="893193"/>
            <a:ext cx="7920000" cy="23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2447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3" name="Picture 3" descr="C:\Users\Wiemann\Desktop\Büro\Dreamweaver\Dreamweaver 2021\10_Okto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20626"/>
            <a:ext cx="5688000" cy="39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24239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1\10_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781"/>
            <a:ext cx="5580000" cy="3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0539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1\10_Oktober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8" y="908050"/>
            <a:ext cx="7920000" cy="25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9996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Skiträger, 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1\10_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0329"/>
            <a:ext cx="7920000" cy="25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4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20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1\10_Oktober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820"/>
            <a:ext cx="7920000" cy="25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7101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Schneekettensatz,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1\10_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3" y="835844"/>
            <a:ext cx="7920000" cy="2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008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Gummifußmatten-Set, 4-teilig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1\10_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6943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 für Tunnel, hinten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1\10_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8" y="835842"/>
            <a:ext cx="7920000" cy="25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48947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 mit Schneebesen und Schneeschaufel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1\10_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213"/>
            <a:ext cx="7920000" cy="26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2995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Skoda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Zubehör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Eis- und Sonnenschutz für die Windschutzscheibe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1\10_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26344"/>
            <a:ext cx="7920000" cy="268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407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1\10_Oktober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920000" cy="26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0511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1\10_Oktober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20000" cy="26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1 Jan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3296"/>
            <a:ext cx="7920000" cy="30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Assistance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1 Janua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47326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Reifenreparaturset &amp; Nachfüllflasche, statt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€ 63,75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Sterilset &amp; Notfalltasche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01 Jan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909"/>
            <a:ext cx="5112000" cy="39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7708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Optifit Flatblade-Wischerblätter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Felgenschlösser, statt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01 Janua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77" y="931311"/>
            <a:ext cx="5688000" cy="41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93177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10_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9536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1 Januar\Service\Service_Internet\S_Toyot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0251"/>
            <a:ext cx="5436000" cy="40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1 Nov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5"/>
            <a:ext cx="5868000" cy="3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772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- 4 zum Preis von 3, statt  € 1.061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10_Okto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" y="692696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95242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Wischerblattwechsel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9" name="Picture 3" descr="C:\Users\Wiemann\Desktop\Büro\Dreamweaver\Dreamweaver 2022\01 Januar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2" y="908050"/>
            <a:ext cx="3384000" cy="3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11307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1 November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6" y="943868"/>
            <a:ext cx="7920000" cy="24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36205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1 Nov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10174"/>
              </p:ext>
            </p:extLst>
          </p:nvPr>
        </p:nvGraphicFramePr>
        <p:xfrm>
          <a:off x="900113" y="5227662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mit Reifengarantie finanzierbar durch Mobilitätskredit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1 Nov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922"/>
            <a:ext cx="7920000" cy="31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 Advantage - Mehrmarken-, Austausch- oder reparierte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01 Janua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43" y="908051"/>
            <a:ext cx="7920000" cy="33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1087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auf Original Gummimatten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0_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16062"/>
            <a:ext cx="7920000" cy="29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65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Cupra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10_Okto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3420000" cy="4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369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Advantage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1 Januar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8" y="908051"/>
            <a:ext cx="7920000" cy="290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33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76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75,- Gutschein bei Zubehörkauf bis 18.2.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2\01 Janua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5394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10_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2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10_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7668000" cy="40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02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2 Dezember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68"/>
            <a:ext cx="4680000" cy="38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8" name="Picture 4" descr="C:\Users\Wiemann\Desktop\Büro\Dreamweaver\Dreamweaver 2021\12 Dez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4"/>
            <a:ext cx="6019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Original-Teile für Gewerbekunden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1 Januar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3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3020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1 Janua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8050"/>
            <a:ext cx="7920000" cy="28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antiallergenen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2 Dezember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8" y="913400"/>
            <a:ext cx="3384000" cy="38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0_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76"/>
            <a:ext cx="4932000" cy="4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0_Okto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7776000" cy="3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2 Dezem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0" y="908050"/>
            <a:ext cx="7920000" cy="30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694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0_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68"/>
            <a:ext cx="6192000" cy="40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1 Novem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5" y="908050"/>
            <a:ext cx="7920000" cy="3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105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12 Dez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0007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0"/>
            <a:ext cx="7920000" cy="32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(für Qashqai ohne Bose-System), statt € 166,-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1 Januar\Service\Service_Internet\S_Nissan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8" y="886347"/>
            <a:ext cx="448633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09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(für Qashqai mit Bose-System), statt € 166,-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2\01 Januar\Service\Service_Internet\S_Nissan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906140"/>
            <a:ext cx="3794946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3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3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 (für Qashqai ohne Bose-System), statt € 154,-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2\01 Januar\Service\Service_Internet\S_Nissan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4" y="891680"/>
            <a:ext cx="4320000" cy="38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3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 (für Qashqai mit Bose-System), statt € 154,-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2\01 Januar\Service\Service_Internet\S_Nissan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6" y="908050"/>
            <a:ext cx="448527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10_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72"/>
            <a:ext cx="6336000" cy="37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5" y="887860"/>
            <a:ext cx="769139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Zahnriemen,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1 Januar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7" y="888628"/>
            <a:ext cx="7920000" cy="36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784009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10_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696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3 zum Preis von 4, statt € 1.031,78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10_Okto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inklusive Reifegarantie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10_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7" y="908050"/>
            <a:ext cx="7920000" cy="29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0688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Gummifussmatten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11 Nov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" y="908050"/>
            <a:ext cx="7272000" cy="40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31860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Assistance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10_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" y="908051"/>
            <a:ext cx="7920000" cy="33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894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10_Oktober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22908"/>
            <a:ext cx="7920000" cy="36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315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10_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923281"/>
            <a:ext cx="7920000" cy="37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9 Septembe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0254"/>
            <a:ext cx="7920000" cy="23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 bei Kauf von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1 Janua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7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419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C:\Users\Wiemann\Desktop\Büro\Dreamweaver\Dreamweaver 2022\01 Januar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4" y="894344"/>
            <a:ext cx="6156000" cy="404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2182</Words>
  <Application>Microsoft Office PowerPoint</Application>
  <PresentationFormat>Bildschirmpräsentation (4:3)</PresentationFormat>
  <Paragraphs>1300</Paragraphs>
  <Slides>149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149</vt:i4>
      </vt:variant>
    </vt:vector>
  </HeadingPairs>
  <TitlesOfParts>
    <vt:vector size="15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638</cp:revision>
  <dcterms:created xsi:type="dcterms:W3CDTF">2019-01-31T14:56:12Z</dcterms:created>
  <dcterms:modified xsi:type="dcterms:W3CDTF">2022-02-02T08:05:06Z</dcterms:modified>
</cp:coreProperties>
</file>