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8"/>
  </p:notesMasterIdLst>
  <p:sldIdLst>
    <p:sldId id="353" r:id="rId2"/>
    <p:sldId id="553" r:id="rId3"/>
    <p:sldId id="554" r:id="rId4"/>
    <p:sldId id="608" r:id="rId5"/>
    <p:sldId id="357" r:id="rId6"/>
    <p:sldId id="727" r:id="rId7"/>
    <p:sldId id="728" r:id="rId8"/>
    <p:sldId id="726" r:id="rId9"/>
    <p:sldId id="262" r:id="rId10"/>
    <p:sldId id="568" r:id="rId11"/>
    <p:sldId id="702" r:id="rId12"/>
    <p:sldId id="683" r:id="rId13"/>
    <p:sldId id="356" r:id="rId14"/>
    <p:sldId id="570" r:id="rId15"/>
    <p:sldId id="684" r:id="rId16"/>
    <p:sldId id="609" r:id="rId17"/>
    <p:sldId id="691" r:id="rId18"/>
    <p:sldId id="621" r:id="rId19"/>
    <p:sldId id="730" r:id="rId20"/>
    <p:sldId id="729" r:id="rId21"/>
    <p:sldId id="624" r:id="rId22"/>
    <p:sldId id="704" r:id="rId23"/>
    <p:sldId id="703" r:id="rId24"/>
    <p:sldId id="731" r:id="rId25"/>
    <p:sldId id="625" r:id="rId26"/>
    <p:sldId id="358" r:id="rId27"/>
    <p:sldId id="557" r:id="rId28"/>
    <p:sldId id="692" r:id="rId29"/>
    <p:sldId id="574" r:id="rId30"/>
    <p:sldId id="732" r:id="rId31"/>
    <p:sldId id="359" r:id="rId32"/>
    <p:sldId id="271" r:id="rId33"/>
    <p:sldId id="658" r:id="rId34"/>
    <p:sldId id="360" r:id="rId35"/>
    <p:sldId id="274" r:id="rId36"/>
    <p:sldId id="705" r:id="rId37"/>
    <p:sldId id="699" r:id="rId38"/>
    <p:sldId id="695" r:id="rId39"/>
    <p:sldId id="694" r:id="rId40"/>
    <p:sldId id="273" r:id="rId41"/>
    <p:sldId id="593" r:id="rId42"/>
    <p:sldId id="675" r:id="rId43"/>
    <p:sldId id="462" r:id="rId44"/>
    <p:sldId id="461" r:id="rId45"/>
    <p:sldId id="594" r:id="rId46"/>
    <p:sldId id="542" r:id="rId47"/>
    <p:sldId id="279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361" r:id="rId56"/>
    <p:sldId id="288" r:id="rId57"/>
    <p:sldId id="733" r:id="rId58"/>
    <p:sldId id="734" r:id="rId59"/>
    <p:sldId id="364" r:id="rId60"/>
    <p:sldId id="292" r:id="rId61"/>
    <p:sldId id="696" r:id="rId62"/>
    <p:sldId id="706" r:id="rId63"/>
    <p:sldId id="707" r:id="rId64"/>
    <p:sldId id="559" r:id="rId65"/>
    <p:sldId id="294" r:id="rId66"/>
    <p:sldId id="295" r:id="rId67"/>
    <p:sldId id="366" r:id="rId68"/>
    <p:sldId id="580" r:id="rId69"/>
    <p:sldId id="607" r:id="rId70"/>
    <p:sldId id="708" r:id="rId71"/>
    <p:sldId id="579" r:id="rId72"/>
    <p:sldId id="298" r:id="rId73"/>
    <p:sldId id="709" r:id="rId74"/>
    <p:sldId id="735" r:id="rId75"/>
    <p:sldId id="710" r:id="rId76"/>
    <p:sldId id="711" r:id="rId77"/>
    <p:sldId id="713" r:id="rId78"/>
    <p:sldId id="367" r:id="rId79"/>
    <p:sldId id="299" r:id="rId80"/>
    <p:sldId id="687" r:id="rId81"/>
    <p:sldId id="688" r:id="rId82"/>
    <p:sldId id="627" r:id="rId83"/>
    <p:sldId id="736" r:id="rId84"/>
    <p:sldId id="629" r:id="rId85"/>
    <p:sldId id="368" r:id="rId86"/>
    <p:sldId id="479" r:id="rId87"/>
    <p:sldId id="714" r:id="rId88"/>
    <p:sldId id="581" r:id="rId89"/>
    <p:sldId id="737" r:id="rId90"/>
    <p:sldId id="738" r:id="rId91"/>
    <p:sldId id="739" r:id="rId92"/>
    <p:sldId id="369" r:id="rId93"/>
    <p:sldId id="310" r:id="rId94"/>
    <p:sldId id="370" r:id="rId95"/>
    <p:sldId id="311" r:id="rId96"/>
    <p:sldId id="697" r:id="rId97"/>
    <p:sldId id="715" r:id="rId98"/>
    <p:sldId id="716" r:id="rId99"/>
    <p:sldId id="698" r:id="rId100"/>
    <p:sldId id="371" r:id="rId101"/>
    <p:sldId id="630" r:id="rId102"/>
    <p:sldId id="717" r:id="rId103"/>
    <p:sldId id="316" r:id="rId104"/>
    <p:sldId id="318" r:id="rId105"/>
    <p:sldId id="319" r:id="rId106"/>
    <p:sldId id="320" r:id="rId107"/>
    <p:sldId id="321" r:id="rId108"/>
    <p:sldId id="322" r:id="rId109"/>
    <p:sldId id="323" r:id="rId110"/>
    <p:sldId id="373" r:id="rId111"/>
    <p:sldId id="332" r:id="rId112"/>
    <p:sldId id="482" r:id="rId113"/>
    <p:sldId id="632" r:id="rId114"/>
    <p:sldId id="740" r:id="rId115"/>
    <p:sldId id="741" r:id="rId116"/>
    <p:sldId id="742" r:id="rId117"/>
    <p:sldId id="743" r:id="rId118"/>
    <p:sldId id="744" r:id="rId119"/>
    <p:sldId id="745" r:id="rId120"/>
    <p:sldId id="746" r:id="rId121"/>
    <p:sldId id="747" r:id="rId122"/>
    <p:sldId id="748" r:id="rId123"/>
    <p:sldId id="749" r:id="rId124"/>
    <p:sldId id="750" r:id="rId125"/>
    <p:sldId id="676" r:id="rId126"/>
    <p:sldId id="677" r:id="rId127"/>
    <p:sldId id="474" r:id="rId128"/>
    <p:sldId id="421" r:id="rId129"/>
    <p:sldId id="467" r:id="rId130"/>
    <p:sldId id="548" r:id="rId131"/>
    <p:sldId id="718" r:id="rId132"/>
    <p:sldId id="719" r:id="rId133"/>
    <p:sldId id="720" r:id="rId134"/>
    <p:sldId id="565" r:id="rId135"/>
    <p:sldId id="721" r:id="rId136"/>
    <p:sldId id="722" r:id="rId137"/>
    <p:sldId id="723" r:id="rId138"/>
    <p:sldId id="618" r:id="rId139"/>
    <p:sldId id="377" r:id="rId140"/>
    <p:sldId id="671" r:id="rId141"/>
    <p:sldId id="670" r:id="rId142"/>
    <p:sldId id="563" r:id="rId143"/>
    <p:sldId id="724" r:id="rId144"/>
    <p:sldId id="725" r:id="rId145"/>
    <p:sldId id="650" r:id="rId146"/>
    <p:sldId id="346" r:id="rId14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9526" autoAdjust="0"/>
  </p:normalViewPr>
  <p:slideViewPr>
    <p:cSldViewPr>
      <p:cViewPr>
        <p:scale>
          <a:sx n="100" d="100"/>
          <a:sy n="100" d="100"/>
        </p:scale>
        <p:origin x="-1968" y="-46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03.11.2021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03.11.2021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eat.de/service-zubehoer/service/sommer-aktionen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eat.de/angebote/saisonale-angebote-winter/winterkomplettraeder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eat.de/service-zubehoer/service/uebersicht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toyota.de/service_und_zubehoer/angebote_und_tipps/sommer-oelservice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und-zubehorangebote/winter-check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volkswagen.de/de/angebote-und-produkte/angebote-zubehoer-und-service/cash-back-und-serviceaktionen/raeder-und-reifen.html" TargetMode="Externa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#sticky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zubehoer.html#sticky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blog.dacia.de/licht-test-2021-jetzt-mitmachen-und-einen-neuen-dacia-duster-gewinne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ds-services/ds-angebote-herbst-winter-2021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WinterWheels21DE?source=MOC_PUBLIC&amp;BRAND=ALFA%20ROMEO&amp;MARKET=3110&amp;campaignid=AS2061_MAT-14193_WinterWheels21DE_ALFA%20ROMEO_211021&amp;CUSTOMER=LOYA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loud.fca.mopar.eu/WinterWheels21DE?source=MOC_PUBLIC&amp;BRAND=FIAT&amp;MARKET=3110&amp;campaignid=AS2061_MAT-14193_WinterWheels21DE_FIAT_211021&amp;CUSTOMER=LOYA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shop.ford.de/pages/ford-zubehor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WinterWheels21DE?source=MOC_PUBLIC&amp;BRAND=ALFA%20ROMEO&amp;MARKET=3110&amp;campaignid=AS1941_MAT-14129_WinterWheels21DE_ALFA%20%20ROMEO_150921&amp;CUSTOMER=LOYAL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beratung-kauf/aktionen-angebote.html#nm-anchor-1250395194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services-accessories/latest-offers/autumn-offers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services-accessories/latest-offers/autumn-offers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ercedes-benz.de/passengercars/services-accessories/latest-offers/autumn-offers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herbstangebote-2021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service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Oktober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1\09 Sept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7012"/>
            <a:ext cx="7920000" cy="28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5297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9 Septembe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08050"/>
            <a:ext cx="7920000" cy="26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Angebote für ältere Fahrzeuge ab 4 Jahre, 15 % Ersparnis auf Original-Teile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8_August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08050"/>
            <a:ext cx="7920000" cy="21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908057"/>
            <a:ext cx="2484000" cy="3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70630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23" name="Picture 3" descr="C:\Users\Wiemann\Desktop\Büro\Dreamweaver\Dreamweaver 2021\10_Oktober\Service\Service_Internet\S_Skod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" y="920626"/>
            <a:ext cx="5688000" cy="39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24239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1746" name="Picture 2" descr="C:\Users\Wiemann\Desktop\Büro\Dreamweaver\Dreamweaver 2021\10_Okto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781"/>
            <a:ext cx="5580000" cy="39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70539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Dach-Box, 640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2770" name="Picture 2" descr="C:\Users\Wiemann\Desktop\Büro\Dreamweaver\Dreamweaver 2021\10_Oktober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8" y="908050"/>
            <a:ext cx="7920000" cy="25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999962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Skiträger, 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3794" name="Picture 2" descr="C:\Users\Wiemann\Desktop\Büro\Dreamweaver\Dreamweaver 2021\10_Okto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0329"/>
            <a:ext cx="7920000" cy="25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020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4818" name="Picture 2" descr="C:\Users\Wiemann\Desktop\Büro\Dreamweaver\Dreamweaver 2021\10_Oktober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820"/>
            <a:ext cx="7920000" cy="25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7101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Schneekettensatz, 17"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5842" name="Picture 2" descr="C:\Users\Wiemann\Desktop\Büro\Dreamweaver\Dreamweaver 2021\10_Okto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3" y="835844"/>
            <a:ext cx="7920000" cy="26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9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96008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Gummifußmatten-Set, 4-teilig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6866" name="Picture 2" descr="C:\Users\Wiemann\Desktop\Büro\Dreamweaver\Dreamweaver 2021\10_Okto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05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1\09 Sept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2268000" cy="38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26943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 für Tunnel, hinten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7890" name="Picture 2" descr="C:\Users\Wiemann\Desktop\Büro\Dreamweaver\Dreamweaver 2021\10_Okto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8" y="835842"/>
            <a:ext cx="7920000" cy="250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548947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Eiskratzer mit Schneebesen und Schneeschaufel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8914" name="Picture 2" descr="C:\Users\Wiemann\Desktop\Büro\Dreamweaver\Dreamweaver 2021\10_Okto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213"/>
            <a:ext cx="7920000" cy="26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2995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Skoda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Zubehör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Eis- und Sonnenschutz für die Windschutzscheibe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9938" name="Picture 2" descr="C:\Users\Wiemann\Desktop\Büro\Dreamweaver\Dreamweaver 2021\10_Okto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26344"/>
            <a:ext cx="7920000" cy="268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407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62" name="Picture 2" descr="C:\Users\Wiemann\Desktop\Büro\Dreamweaver\Dreamweaver 2021\10_Oktober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5"/>
            <a:ext cx="7920000" cy="26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0511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1986" name="Picture 2" descr="C:\Users\Wiemann\Desktop\Büro\Dreamweaver\Dreamweaver 2021\10_Oktober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20000" cy="26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4940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 200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3010" name="Picture 2" descr="C:\Users\Wiemann\Desktop\Büro\Dreamweaver\Dreamweaver 2021\10_Oktobe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8"/>
            <a:ext cx="5220000" cy="399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199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1\10_Oktober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81"/>
            <a:ext cx="7956000" cy="316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6316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74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46095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5" name="Picture 3" descr="C:\Users\Wiemann\Desktop\Büro\Dreamweaver\Dreamweaver 2021\09 September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069"/>
            <a:ext cx="7776000" cy="35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275642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460l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9 September\Service\Service_Internet\S_Toyot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4" y="908051"/>
            <a:ext cx="7920000" cy="35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43202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123"/>
            <a:ext cx="5508000" cy="37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405575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1\10_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7" y="908050"/>
            <a:ext cx="7920000" cy="27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33524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9 Septembe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19533"/>
            <a:ext cx="4788000" cy="39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736718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9 Septem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2"/>
            <a:ext cx="5544000" cy="38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35780"/>
              </p:ext>
            </p:extLst>
          </p:nvPr>
        </p:nvGraphicFramePr>
        <p:xfrm>
          <a:off x="900113" y="5157192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136000" cy="37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63068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 inkl.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2 Februa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2527"/>
            <a:ext cx="3960000" cy="39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1\10_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6728"/>
            <a:ext cx="7920000" cy="27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Trittbretter für XC40, statt € 900,-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Navigationsgerät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Sensus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für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V90 statt € 1.289,-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Endrohrblenden für V60 statt € 200,-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082" name="Picture 2" descr="C:\Users\Wiemann\Desktop\Büro\Dreamweaver\Dreamweaver 2021\10_Oktober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9" y="692696"/>
            <a:ext cx="7920000" cy="32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214570"/>
              </p:ext>
            </p:extLst>
          </p:nvPr>
        </p:nvGraphicFramePr>
        <p:xfrm>
          <a:off x="900113" y="5229200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Kühlmittel- und Türdichtungen-Check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09 September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74" y="908050"/>
            <a:ext cx="7807146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33798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4 Winterkompletträder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1\09 September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9" y="916037"/>
            <a:ext cx="7920000" cy="314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1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0366"/>
              </p:ext>
            </p:extLst>
          </p:nvPr>
        </p:nvGraphicFramePr>
        <p:xfrm>
          <a:off x="900113" y="5085184"/>
          <a:ext cx="7740000" cy="17682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15,- Servicegutschein bei Kauf von 2 Winterreifen, -kompletträdern oder Ganzjahresreifen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30,- Servicegutschein bei Kauf von 4 Winterreifen, -kompletträdern oder Ganzjahresreifen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09 September\Service\Service_Internet\S_VW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3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464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 - 4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1\10_Oktobe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4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010872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146" name="Picture 2" descr="C:\Users\Wiemann\Desktop\Büro\Dreamweaver\Dreamweaver 2021\10_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16062"/>
            <a:ext cx="7920000" cy="296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12174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Eurorepairteile für Citroen älter als 3 Jahre (Fremdfabrikate älter als 2 Jahre)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7 Jul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35843"/>
            <a:ext cx="8496000" cy="21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60544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Cupta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1\10_Okto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3420000" cy="40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3698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Lichttest, kostenloses Upgrade auf Longlife-Lampen, Gewinnspiel mit Duster als Hauptgewinn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42" name="Picture 2" descr="C:\Users\Wiemann\Desktop\Büro\Dreamweaver\Dreamweaver 2021\10_Oktober\Service\Service_Internet\S_Daci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300000" cy="381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369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Dacia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Winterreifen inklusive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9" name="Picture 3" descr="C:\Users\Wiemann\Desktop\Büro\Dreamweaver\Dreamweaver 2021\09 Septembe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9" y="908077"/>
            <a:ext cx="7524000" cy="28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0618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Gutschein über € 75,-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10_Oktober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11" y="908095"/>
            <a:ext cx="7596000" cy="33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01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973"/>
            <a:ext cx="6228000" cy="39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2290" name="Picture 2" descr="C:\Users\Wiemann\Desktop\Büro\Dreamweaver\Dreamweaver 2021\10_Okto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28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3314" name="Picture 2" descr="C:\Users\Wiemann\Desktop\Büro\Dreamweaver\Dreamweaver 2021\10_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4"/>
            <a:ext cx="7668000" cy="402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137559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auf Original Gummifußmatten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4338" name="Picture 2" descr="C:\Users\Wiemann\Desktop\Büro\Dreamweaver\Dreamweaver 2021\10_Oktober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5112"/>
            <a:ext cx="7920000" cy="166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1870"/>
            <a:ext cx="59626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73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5362" name="Picture 2" descr="C:\Users\Wiemann\Desktop\Büro\Dreamweaver\Dreamweaver 2021\10_Oktober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67" y="922561"/>
            <a:ext cx="7920000" cy="17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7849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6386" name="Picture 2" descr="C:\Users\Wiemann\Desktop\Büro\Dreamweaver\Dreamweaver 2021\10_Oktober\Service\Service_Internet\S_Fia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5"/>
            <a:ext cx="3960000" cy="38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Rabatt auf Zubehör und Ersatzteile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7410" name="Picture 2" descr="C:\Users\Wiemann\Desktop\Büro\Dreamweaver\Dreamweaver 2021\10_Oktobe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6" y="908050"/>
            <a:ext cx="60198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Bis zu 30 % Nachlass auf ausgewählte Zubehörartikel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9 September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03"/>
            <a:ext cx="5580000" cy="39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alle Teile für Gewerbekunden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9 September\Service\Service_Internet\S_Ford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776000" cy="28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6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7 Juli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88" y="912639"/>
            <a:ext cx="7920000" cy="29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Thule Dachbox Force XT 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7 Juli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227"/>
            <a:ext cx="7920000" cy="24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Winterkomplettrad, inklusive Garantie, bis zu € 40,- Gutschrift vom Reifenhersteller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16" y="908075"/>
            <a:ext cx="3780000" cy="387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8434" name="Picture 2" descr="C:\Users\Wiemann\Desktop\Büro\Dreamweaver\Dreamweaver 2021\10_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62" y="908076"/>
            <a:ext cx="4932000" cy="40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482" name="Picture 2" descr="C:\Users\Wiemann\Desktop\Büro\Dreamweaver\Dreamweaver 2021\10_Oktober\Service\Service_Internet\S_Hyunda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7776000" cy="31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9458" name="Picture 2" descr="C:\Users\Wiemann\Desktop\Büro\Dreamweaver\Dreamweaver 2021\10_Oktober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68"/>
            <a:ext cx="6192000" cy="40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30,- Gutschein auf Audi Original Reifen und Kompletträder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1\10_Oktobe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174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9 September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62" y="908050"/>
            <a:ext cx="7776000" cy="28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1877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Bremsen-Check, Bremsscheiben und Bremsklötze vorne erneuern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5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1877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Wechsel des Innenraumfilters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9 September\Service\Service_Internet\S_Mercedes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1\10_Oktober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89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77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9 September\Service\Service_Internet\S_Min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08051"/>
            <a:ext cx="7920000" cy="32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918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1506" name="Picture 2" descr="C:\Users\Wiemann\Desktop\Büro\Dreamweaver\Dreamweaver 2021\10_Oktober\Service\Service_Internet\S_Niss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907281"/>
            <a:ext cx="7920000" cy="37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3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587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€ 612,- bis € 677,-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9 Septem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1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€ 704,- bis € 865,-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9 Septem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1" y="908054"/>
            <a:ext cx="7596000" cy="40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€ 91,- bis € 150,-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9 Septem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74"/>
            <a:ext cx="6192000" cy="39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€ 108,- bis € 139,-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10_Oktobe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3" y="908072"/>
            <a:ext cx="6336000" cy="37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188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Jahre, Stoßdämpfer, hinten,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7 Juli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04542"/>
            <a:ext cx="6912000" cy="374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0912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10_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5696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3 zum Preis von 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€ 760,34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10_Oktober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1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3872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Winterreifen, inklusive Reifegarantie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5602" name="Picture 2" descr="C:\Users\Wiemann\Desktop\Büro\Dreamweaver\Dreamweaver 2021\10_Okto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47" y="908050"/>
            <a:ext cx="7920000" cy="29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von Eurorepar mit 25 %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9 Septem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5"/>
            <a:ext cx="7128000" cy="39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9 Septem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1"/>
            <a:ext cx="6120000" cy="3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48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6626" name="Picture 2" descr="C:\Users\Wiemann\Desktop\Büro\Dreamweaver\Dreamweaver 2021\10_Oktobe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27" y="908051"/>
            <a:ext cx="7920000" cy="33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7638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7650" name="Picture 2" descr="C:\Users\Wiemann\Desktop\Büro\Dreamweaver\Dreamweaver 2021\10_Oktober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5" y="908051"/>
            <a:ext cx="7920000" cy="36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55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8894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8674" name="Picture 2" descr="C:\Users\Wiemann\Desktop\Büro\Dreamweaver\Dreamweaver 2021\10_Oktober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22908"/>
            <a:ext cx="7920000" cy="364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315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4 Winterkompletträder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9698" name="Picture 2" descr="C:\Users\Wiemann\Desktop\Büro\Dreamweaver\Dreamweaver 2021\10_Oktober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1" y="923281"/>
            <a:ext cx="7920000" cy="37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9 Septembe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0254"/>
            <a:ext cx="7920000" cy="23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3 Maerz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309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Gratis E-Scooter bei Kauf einer 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79298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 inklusiver Reifengarantie, Heckscheibenwischer gratis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9 September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11" y="927868"/>
            <a:ext cx="7920000" cy="29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792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9 September\Service\Service_Internet\S_Renaul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68" y="911101"/>
            <a:ext cx="7920000" cy="34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7 Juli\Service\Service_Internet\S_Renaul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792"/>
            <a:ext cx="7920000" cy="25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2130</Words>
  <Application>Microsoft Office PowerPoint</Application>
  <PresentationFormat>Bildschirmpräsentation (4:3)</PresentationFormat>
  <Paragraphs>1313</Paragraphs>
  <Slides>146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146</vt:i4>
      </vt:variant>
    </vt:vector>
  </HeadingPairs>
  <TitlesOfParts>
    <vt:vector size="147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594</cp:revision>
  <dcterms:created xsi:type="dcterms:W3CDTF">2019-01-31T14:56:12Z</dcterms:created>
  <dcterms:modified xsi:type="dcterms:W3CDTF">2021-11-03T13:08:35Z</dcterms:modified>
</cp:coreProperties>
</file>