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4"/>
  </p:notesMasterIdLst>
  <p:sldIdLst>
    <p:sldId id="353" r:id="rId2"/>
    <p:sldId id="553" r:id="rId3"/>
    <p:sldId id="554" r:id="rId4"/>
    <p:sldId id="608" r:id="rId5"/>
    <p:sldId id="652" r:id="rId6"/>
    <p:sldId id="357" r:id="rId7"/>
    <p:sldId id="262" r:id="rId8"/>
    <p:sldId id="568" r:id="rId9"/>
    <p:sldId id="683" r:id="rId10"/>
    <p:sldId id="356" r:id="rId11"/>
    <p:sldId id="436" r:id="rId12"/>
    <p:sldId id="570" r:id="rId13"/>
    <p:sldId id="684" r:id="rId14"/>
    <p:sldId id="609" r:id="rId15"/>
    <p:sldId id="573" r:id="rId16"/>
    <p:sldId id="691" r:id="rId17"/>
    <p:sldId id="690" r:id="rId18"/>
    <p:sldId id="621" r:id="rId19"/>
    <p:sldId id="624" r:id="rId20"/>
    <p:sldId id="625" r:id="rId21"/>
    <p:sldId id="358" r:id="rId22"/>
    <p:sldId id="557" r:id="rId23"/>
    <p:sldId id="692" r:id="rId24"/>
    <p:sldId id="574" r:id="rId25"/>
    <p:sldId id="359" r:id="rId26"/>
    <p:sldId id="271" r:id="rId27"/>
    <p:sldId id="658" r:id="rId28"/>
    <p:sldId id="660" r:id="rId29"/>
    <p:sldId id="360" r:id="rId30"/>
    <p:sldId id="274" r:id="rId31"/>
    <p:sldId id="699" r:id="rId32"/>
    <p:sldId id="695" r:id="rId33"/>
    <p:sldId id="693" r:id="rId34"/>
    <p:sldId id="694" r:id="rId35"/>
    <p:sldId id="273" r:id="rId36"/>
    <p:sldId id="593" r:id="rId37"/>
    <p:sldId id="675" r:id="rId38"/>
    <p:sldId id="462" r:id="rId39"/>
    <p:sldId id="461" r:id="rId40"/>
    <p:sldId id="594" r:id="rId41"/>
    <p:sldId id="542" r:id="rId42"/>
    <p:sldId id="279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361" r:id="rId51"/>
    <p:sldId id="288" r:id="rId52"/>
    <p:sldId id="362" r:id="rId53"/>
    <p:sldId id="577" r:id="rId54"/>
    <p:sldId id="661" r:id="rId55"/>
    <p:sldId id="664" r:id="rId56"/>
    <p:sldId id="662" r:id="rId57"/>
    <p:sldId id="663" r:id="rId58"/>
    <p:sldId id="685" r:id="rId59"/>
    <p:sldId id="686" r:id="rId60"/>
    <p:sldId id="364" r:id="rId61"/>
    <p:sldId id="292" r:id="rId62"/>
    <p:sldId id="696" r:id="rId63"/>
    <p:sldId id="559" r:id="rId64"/>
    <p:sldId id="294" r:id="rId65"/>
    <p:sldId id="295" r:id="rId66"/>
    <p:sldId id="366" r:id="rId67"/>
    <p:sldId id="580" r:id="rId68"/>
    <p:sldId id="607" r:id="rId69"/>
    <p:sldId id="579" r:id="rId70"/>
    <p:sldId id="298" r:id="rId71"/>
    <p:sldId id="700" r:id="rId72"/>
    <p:sldId id="367" r:id="rId73"/>
    <p:sldId id="299" r:id="rId74"/>
    <p:sldId id="687" r:id="rId75"/>
    <p:sldId id="688" r:id="rId76"/>
    <p:sldId id="627" r:id="rId77"/>
    <p:sldId id="526" r:id="rId78"/>
    <p:sldId id="628" r:id="rId79"/>
    <p:sldId id="629" r:id="rId80"/>
    <p:sldId id="368" r:id="rId81"/>
    <p:sldId id="479" r:id="rId82"/>
    <p:sldId id="581" r:id="rId83"/>
    <p:sldId id="583" r:id="rId84"/>
    <p:sldId id="584" r:id="rId85"/>
    <p:sldId id="369" r:id="rId86"/>
    <p:sldId id="310" r:id="rId87"/>
    <p:sldId id="370" r:id="rId88"/>
    <p:sldId id="311" r:id="rId89"/>
    <p:sldId id="697" r:id="rId90"/>
    <p:sldId id="698" r:id="rId91"/>
    <p:sldId id="371" r:id="rId92"/>
    <p:sldId id="630" r:id="rId93"/>
    <p:sldId id="316" r:id="rId94"/>
    <p:sldId id="318" r:id="rId95"/>
    <p:sldId id="319" r:id="rId96"/>
    <p:sldId id="320" r:id="rId97"/>
    <p:sldId id="321" r:id="rId98"/>
    <p:sldId id="322" r:id="rId99"/>
    <p:sldId id="323" r:id="rId100"/>
    <p:sldId id="373" r:id="rId101"/>
    <p:sldId id="332" r:id="rId102"/>
    <p:sldId id="482" r:id="rId103"/>
    <p:sldId id="632" r:id="rId104"/>
    <p:sldId id="633" r:id="rId105"/>
    <p:sldId id="701" r:id="rId106"/>
    <p:sldId id="634" r:id="rId107"/>
    <p:sldId id="635" r:id="rId108"/>
    <p:sldId id="636" r:id="rId109"/>
    <p:sldId id="637" r:id="rId110"/>
    <p:sldId id="638" r:id="rId111"/>
    <p:sldId id="639" r:id="rId112"/>
    <p:sldId id="640" r:id="rId113"/>
    <p:sldId id="641" r:id="rId114"/>
    <p:sldId id="642" r:id="rId115"/>
    <p:sldId id="643" r:id="rId116"/>
    <p:sldId id="665" r:id="rId117"/>
    <p:sldId id="666" r:id="rId118"/>
    <p:sldId id="689" r:id="rId119"/>
    <p:sldId id="509" r:id="rId120"/>
    <p:sldId id="475" r:id="rId121"/>
    <p:sldId id="678" r:id="rId122"/>
    <p:sldId id="676" r:id="rId123"/>
    <p:sldId id="677" r:id="rId124"/>
    <p:sldId id="474" r:id="rId125"/>
    <p:sldId id="421" r:id="rId126"/>
    <p:sldId id="467" r:id="rId127"/>
    <p:sldId id="517" r:id="rId128"/>
    <p:sldId id="548" r:id="rId129"/>
    <p:sldId id="565" r:id="rId130"/>
    <p:sldId id="679" r:id="rId131"/>
    <p:sldId id="588" r:id="rId132"/>
    <p:sldId id="618" r:id="rId133"/>
    <p:sldId id="680" r:id="rId134"/>
    <p:sldId id="377" r:id="rId135"/>
    <p:sldId id="671" r:id="rId136"/>
    <p:sldId id="674" r:id="rId137"/>
    <p:sldId id="673" r:id="rId138"/>
    <p:sldId id="670" r:id="rId139"/>
    <p:sldId id="563" r:id="rId140"/>
    <p:sldId id="649" r:id="rId141"/>
    <p:sldId id="650" r:id="rId142"/>
    <p:sldId id="346" r:id="rId14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9526" autoAdjust="0"/>
  </p:normalViewPr>
  <p:slideViewPr>
    <p:cSldViewPr>
      <p:cViewPr>
        <p:scale>
          <a:sx n="100" d="100"/>
          <a:sy n="100" d="100"/>
        </p:scale>
        <p:origin x="-1968" y="-462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02.09.2021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02.09.2021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02.09.2021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02.09.2021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02.09.2021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02.09.2021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02.09.2021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02.09.2021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02.09.2021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02.09.2021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02.09.2021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02.09.2021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02.09.2021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citroen.de/aktuelle-angebote/service-und-zubehoerangebote/circular-economy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skoda-auto.de/service/aktion-sommer-2021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itroen.de/aktuelle-angebote/service-zubehoer/unser-urlaubs-check.html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subaru.de/sommeraktion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subaru.de/sommeraktion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toyota.de/service_und_zubehoer/angebote_und_tipps/dna_diebstahlschutz.json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www.toyota.de/service_und_zubehoer/angebote_und_tipps/sommer-klimaservice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toyota.de/service_und_zubehoer/angebote_und_tipps/sommer-oelservice" TargetMode="Externa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aktuelle-angebote/service-und-zubehorangebote/klimaanlagenservice.html" TargetMode="Externa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www.volkswagen.de/de/angebote-und-produkte/angebote-zubehoer-und-service/cash-back-und-serviceaktionen.html#service-gutschein-reifen" TargetMode="Externa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s://www.volkswagen.de/de/besitzer-und-nutzer/teile/economy-teile.html" TargetMode="Externa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s://www.volkswagen.de/de/besitzer-und-nutzer/teile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aktuelle-angebote/service-zubehoer/accessoires-fur-heisse-tag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zubehoer-service/citroen-eurorepar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aktuelle-angebote/service-zubehoer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sautomobiles.de/ds-services/ds-sommerkampagne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sautomobiles.de/ds-services/ds-sommerkampagne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sautomobiles.de/ds-services/ds-fruehlings-angebote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cloud.fca.mopar.eu/SpringCheck21DE?source=moc-public&amp;campaignid=AS640_MAT-13745_SpringCheck21DE_FIAT_160421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cloud.fca.mopar.eu/SpringCheck21DE?source=moc-public&amp;campaignid=AS640_MAT-13745_SpringCheck21DE_FIAT_160421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cloud.fca.mopar.eu/SpringCheck21DE?source=moc-public&amp;campaignid=AS640_MAT-13745_SpringCheck21DE_FIAT_160421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cloud.fca.mopar.eu/SpringCheck21DE?source=moc-public&amp;campaignid=AS640_MAT-13745_SpringCheck21DE_ALFA%20ROMEO_160421&amp;MARKET=3110&amp;LANGUAGE=German%20DE&amp;BRAND=ALFA%20ROMEO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reparatur-wartung/ford-economy-service/service-nutzfahrzeug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cloud.fca.mopar.eu/SummerAccDE?source=Publicpromo&amp;campaignid=AS1211_MAT-13906_SummerAccDE_ALFA%20ROMEO_180621&amp;MARKET=3110&amp;BRAND=ALFA%20ROMEO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cloud.fca.mopar.eu/SummerAccDE?source=Publicpromo&amp;campaignid=AS1211_MAT-13906_SummerAccDE_ALFA%20ROMEO_180621&amp;MARKET=3110&amp;BRAND=ALFA%20ROMEO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jaguar.de/service-und-zubehor/saisonale-angebote/winter.html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cloud.fca.mopar.eu/SummerAccDE?source=publicpromo&amp;campaignid=AS1211_MAT-13906_SummerAccDE_JEEP_180621&amp;MARKET=3110&amp;BRAND=JEEP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cloud.fca.mopar.eu/SummerAccDE?source=publicpromo&amp;campaignid=AS1211_MAT-13906_SummerAccDE_JEEP_180621&amp;MARKET=3110&amp;BRAND=JEEP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cloud.fca.mopar.eu/SummerAccDE?source=publicpromo&amp;campaignid=AS1211_MAT-13906_SummerAccDE_JEEP_180621&amp;MARKET=3110&amp;BRAND=JEEP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landrover.de/ownership/saisonale-angebote/fruehjahr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mercedes-benz.de/passengercars/services-accessories/latest-offers/overview.modul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nissan.de/kunden/service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opel.de/service/angebote/aktuell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opel.de/service/angebote/aktuell.html#_klimaanlagenservice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opel.de/service/angebote/aktuell.html#_reifenangebot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opel.de/service/angebote/aktuell.html#_hygienisch-unterwegs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opel.de/service/angebote/servicefinanzierung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peugeot.de/service/meinen-peugeot-warten/aktuelle-angebote/circular-economy-teileangebot-pflanzen-sie-einen-baum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seat.de/service-zubehoer/service/sommer-aktionen.html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eat.de/service-zubehoer/service/uebersicht.html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August 2021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908051"/>
            <a:ext cx="7920000" cy="28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17461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1 Januar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9883"/>
            <a:ext cx="7920000" cy="285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238477"/>
              </p:ext>
            </p:extLst>
          </p:nvPr>
        </p:nvGraphicFramePr>
        <p:xfrm>
          <a:off x="900113" y="5229200"/>
          <a:ext cx="7740000" cy="80240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Sicherheits-Check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Klimaanlagen-Check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Reinigungs-Service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6 Juni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5577"/>
            <a:ext cx="7920000" cy="370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Heck-Fahrradträger für 3 Fahrräder oder 2 E-Bikes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8_August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6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4144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Dachbox, 400l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9" name="Picture 3" descr="C:\Users\Wiemann\Desktop\Büro\Dreamweaver\Dreamweaver 2021\06 Juni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7" y="892820"/>
            <a:ext cx="7920000" cy="269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44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018408"/>
              </p:ext>
            </p:extLst>
          </p:nvPr>
        </p:nvGraphicFramePr>
        <p:xfrm>
          <a:off x="900113" y="5229200"/>
          <a:ext cx="7740000" cy="12500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Sonnenschutz-Set für hintere Seitenscheiben, für Fabia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Sonnenschutz-Set für hintere Seitenscheiben, für Superb, Kodiaq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1\06 Juni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07" y="908051"/>
            <a:ext cx="7920000" cy="266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Autokühlbox, 20l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6 Juni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3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Autokühlbox, 15l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6 Juni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2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Tablethalter inklusive Adapter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€ 34,40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6 Juni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43" y="889397"/>
            <a:ext cx="7920000" cy="282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516179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40 % Ersparnis, Unterstützung der Initiative "Plant a tree" zum Erhalt des Mangroven-Systems im Senegal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1 Januar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89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5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Kleiderbügel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€ 34,40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1\06 Juni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875680"/>
            <a:ext cx="7920000" cy="275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iV Universal 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1\06 Juni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3971"/>
            <a:ext cx="7920000" cy="2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Displayreiniger 2-in-1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1\06 Juni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9304"/>
            <a:ext cx="7920000" cy="246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96925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Nachfüllpack Displayreiniger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06 Juni\Service\Service_Internet\S_Skoda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47" y="908050"/>
            <a:ext cx="7920000" cy="256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4593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Sommer-Pflegeset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1\06 Juni\Service\Service_Internet\S_Skoda_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2061"/>
            <a:ext cx="7920000" cy="240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5419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Pflegeset in praktischer 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1\06 Juni\Service\Service_Internet\S_Skoda_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4" y="904255"/>
            <a:ext cx="7920000" cy="243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9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18901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Warndreieck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1\06 Juni\Service\Service_Internet\S_Skoda_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08" y="908050"/>
            <a:ext cx="7920000" cy="263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88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72795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Verbandstasche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1\06 Juni\Service\Service_Internet\S_Skoda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76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4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924053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Warnweste, gelb oder orange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1\06 Juni\Service\Service_Internet\S_Skoda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55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90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Subaru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9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01717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Urlaubscheck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6 Juni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26" y="908051"/>
            <a:ext cx="7920000" cy="255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5746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5" name="Picture 3" descr="C:\Users\Wiemann\Desktop\Büro\Dreamweaver\Dreamweaver 2021\05 Mai\Service\Service_Internet\S_Subaru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3320"/>
            <a:ext cx="5112000" cy="361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06900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5 Mai\Service\Service_Internet\S_Subaru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9113"/>
            <a:ext cx="7920000" cy="252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86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4475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7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1293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 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9" name="Picture 3" descr="C:\Users\Wiemann\Desktop\Büro\Dreamweaver\Dreamweaver 2021\02 Februar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7101"/>
            <a:ext cx="6120000" cy="376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1998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5 Mai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4256"/>
            <a:ext cx="7020000" cy="356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157563"/>
              </p:ext>
            </p:extLst>
          </p:nvPr>
        </p:nvGraphicFramePr>
        <p:xfrm>
          <a:off x="900113" y="5229200"/>
          <a:ext cx="7740000" cy="16158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Klimaservice inklusive Hygienereinigung der Filterumgebung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Klimaservice inklusive Hygienereinigung der Filterumgebung und des Verdampfers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5 Mai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61" y="876424"/>
            <a:ext cx="4887100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30619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5 Mai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22" y="908066"/>
            <a:ext cx="6804000" cy="368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557524"/>
              </p:ext>
            </p:extLst>
          </p:nvPr>
        </p:nvGraphicFramePr>
        <p:xfrm>
          <a:off x="900113" y="5157192"/>
          <a:ext cx="7740000" cy="17213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Multimedia-Update,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ProTect Lackversiegelung, zzgl. Auftragen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Marderabwehr Hochspannungsgerät 7 Plus-Minus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1\05 Mai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7" y="908051"/>
            <a:ext cx="4428000" cy="388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4647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HU-Vorabcheck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1 Januar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73" y="908051"/>
            <a:ext cx="6768000" cy="411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43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619046"/>
              </p:ext>
            </p:extLst>
          </p:nvPr>
        </p:nvGraphicFramePr>
        <p:xfrm>
          <a:off x="900113" y="5157192"/>
          <a:ext cx="7740000" cy="166497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Dach-Basisträger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Faltbarer 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€ 652,00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Anhängezugvorrichtung mit abnehmbarer 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1\05 Mai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7" y="908051"/>
            <a:ext cx="4428000" cy="388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63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183859"/>
              </p:ext>
            </p:extLst>
          </p:nvPr>
        </p:nvGraphicFramePr>
        <p:xfrm>
          <a:off x="900113" y="5229200"/>
          <a:ext cx="7740000" cy="169507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Windschutzscheibenreparatur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Erste-Hilfe-Lösungen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1l Nachfüllpack 5W-30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9" name="Picture 3" descr="C:\Users\Wiemann\Desktop\Büro\Dreamweaver\Dreamweaver 2021\05 Mai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93"/>
            <a:ext cx="812482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37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363068"/>
              </p:ext>
            </p:extLst>
          </p:nvPr>
        </p:nvGraphicFramePr>
        <p:xfrm>
          <a:off x="900113" y="5229200"/>
          <a:ext cx="7740000" cy="11064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Toyota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Ölservice 10+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Ölservice 10+ inkl. Mobilitätsgarantie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2 Februa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41" y="882527"/>
            <a:ext cx="3960000" cy="391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67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534142"/>
              </p:ext>
            </p:extLst>
          </p:nvPr>
        </p:nvGraphicFramePr>
        <p:xfrm>
          <a:off x="900113" y="5229200"/>
          <a:ext cx="7740000" cy="144667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Reifenreparatur-Set, statt € 75,-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€ 63,75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Satz Original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Lampenkit H7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7 Juli\Service\Service_Internet\S_Toyota_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8" y="916102"/>
            <a:ext cx="5076000" cy="382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5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8566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Strampelschutz, statt € 69,-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Schutzbezug Vordersitz, statt € 99,-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04 April\Service\Service_Internet\S_Volv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836712"/>
            <a:ext cx="7920000" cy="398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53850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Felgenschlösser statt € 79,-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Netztaschenschutz statt € 99,-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04 April\Service\Service_Internet\S_Volv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836712"/>
            <a:ext cx="7920000" cy="398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35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461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Smartphone Integration, statt € 450,-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1\04 April\Service\Service_Internet\S_Volvo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2731321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9654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€ 50,- Cashback bei Kauf einer Dachbox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1\06 Juni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5293"/>
            <a:ext cx="7920000" cy="324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6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268657"/>
              </p:ext>
            </p:extLst>
          </p:nvPr>
        </p:nvGraphicFramePr>
        <p:xfrm>
          <a:off x="900113" y="5229200"/>
          <a:ext cx="7740000" cy="12241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3 Maerz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84" y="908050"/>
            <a:ext cx="7920000" cy="287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17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648785"/>
              </p:ext>
            </p:extLst>
          </p:nvPr>
        </p:nvGraphicFramePr>
        <p:xfrm>
          <a:off x="900113" y="5229200"/>
          <a:ext cx="7740000" cy="12961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22" name="Picture 2" descr="C:\Users\Wiemann\Desktop\Büro\Dreamweaver\Dreamweaver 2021\06 Juni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10" y="880244"/>
            <a:ext cx="7920000" cy="342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908051"/>
            <a:ext cx="5292000" cy="39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2 Februa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5436000" cy="39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5676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Universal 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€ 1.299,65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1" name="Picture 3" descr="C:\Users\Wiemann\Desktop\Büro\Dreamweaver\Dreamweaver 2021\07 Juli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549"/>
            <a:ext cx="5848350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96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121742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Eurorepairteile für Citroen älter als 3 Jahre (Fremdfabrikate älter als 2 Jahre)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7 Jul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0" y="835843"/>
            <a:ext cx="8496000" cy="219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74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03102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Sommerreifen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1" name="Picture 1" descr="C:\Users\Wiemann\Desktop\Büro\Dreamweaver\Dreamweaver 2021\03 Maerz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63" y="896640"/>
            <a:ext cx="3914775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39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793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 Parts für Fahrzeuge älter als 5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0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6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52632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4 April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973"/>
            <a:ext cx="6228000" cy="394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6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8844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Urlaubscheck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6 Juni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61" y="908051"/>
            <a:ext cx="7920000" cy="364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3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93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Universal 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€ 1.299,65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7 Juli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25" y="853008"/>
            <a:ext cx="619125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938479"/>
              </p:ext>
            </p:extLst>
          </p:nvPr>
        </p:nvGraphicFramePr>
        <p:xfrm>
          <a:off x="900113" y="5229200"/>
          <a:ext cx="7740000" cy="151022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81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2346"/>
            <a:ext cx="7920000" cy="26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770798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10 % Rabatt bei Abschluss eines Service Care-Vertrages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026" name="Picture 2" descr="C:\Users\Wiemann\Desktop\Büro\Dreamweaver\Dreamweaver 2021\08_August\Service\Service_Internet\S_Fi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42355"/>
            <a:ext cx="4248000" cy="387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30991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10 % Rabatt auf ausgewähltes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50" name="Picture 2" descr="C:\Users\Wiemann\Desktop\Büro\Dreamweaver\Dreamweaver 2021\08_August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90" y="908070"/>
            <a:ext cx="4392000" cy="393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26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11744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074" name="Picture 2" descr="C:\Users\Wiemann\Desktop\Büro\Dreamweaver\Dreamweaver 2021\08_August\Service\Service_Internet\S_Fia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26" y="883667"/>
            <a:ext cx="3744000" cy="408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65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9779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7 Juli\Service\Service_Internet\S_Alf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59626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08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Bis zu 20 % Nachlass auf ausgewählte Zubehörartikel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098" name="Picture 2" descr="C:\Users\Wiemann\Desktop\Büro\Dreamweaver\Dreamweaver 2021\08_August\Service\Service_Internet\S_Ford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17" y="908071"/>
            <a:ext cx="5724000" cy="402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61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7 Juli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88" y="912639"/>
            <a:ext cx="7920000" cy="297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2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1\07 Juli\Service\Service_Internet\S_Ford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50" y="923926"/>
            <a:ext cx="7920000" cy="258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1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Thule Dachbox Force XT 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1\07 Juli\Service\Service_Internet\S_Ford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3227"/>
            <a:ext cx="7920000" cy="245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1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5 Ma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85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Für Nutzfahrzeuge: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€ 260,61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5 Mai\Service\Service_Internet\S_Ford_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1" y="915293"/>
            <a:ext cx="7920000" cy="30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33467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micronAir protecFilter,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5 Mai\Service\Service_Internet\S_Ford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7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84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891116"/>
              </p:ext>
            </p:extLst>
          </p:nvPr>
        </p:nvGraphicFramePr>
        <p:xfrm>
          <a:off x="900113" y="524821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€ 109,- bis € 129,-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15" y="908051"/>
            <a:ext cx="7416000" cy="40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36161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Reisführer bei Terminanmeldung bei Händler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7 Juli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09" y="908050"/>
            <a:ext cx="573405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26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675730"/>
              </p:ext>
            </p:extLst>
          </p:nvPr>
        </p:nvGraphicFramePr>
        <p:xfrm>
          <a:off x="900113" y="4941168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Bremsscheiben und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€ 209,- bis € 309,-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1 Janua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6538"/>
            <a:ext cx="6840000" cy="370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€ 149,-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3" name="Picture 3" descr="C:\Users\Wiemann\Desktop\Büro\Dreamweaver\Dreamweaver 2021\01 Januar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6" y="908050"/>
            <a:ext cx="7920000" cy="390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€ 39,- bis € 49,-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1 Januar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4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€ 79,- bis € 89,-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1 Januar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74" y="908051"/>
            <a:ext cx="7920000" cy="200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1\01 Januar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02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1 Januar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216"/>
            <a:ext cx="7920000" cy="283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€ 309,- bis € 339,-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1\01 Januar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2" y="908050"/>
            <a:ext cx="7920000" cy="279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€ 259,- bis € 319,-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€ 509,- bis € 619,-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448"/>
            <a:ext cx="7920000" cy="181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€ 149,- bis € 329,-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1 Januar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2923"/>
            <a:ext cx="7920000" cy="17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€ 419,- bis € 929,-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33" y="908051"/>
            <a:ext cx="7920000" cy="312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38994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DAB+-Empfänger von Pioneer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7 Juli\Service\Service_Internet\S_Alf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70" y="908050"/>
            <a:ext cx="5610226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61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1\06 Jun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23" y="908050"/>
            <a:ext cx="6156000" cy="38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Jaguar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2289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3 Maerz\Service\Service_Internet\S_Jagua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4212000" cy="369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76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13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0103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ausgewähltes 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7 Juli\Service\Service_Internet\S_Jee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5024"/>
            <a:ext cx="558165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6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01032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Reisführer bei Terminanmeldung bei Händler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7 Juli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86" y="908050"/>
            <a:ext cx="6029325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6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0103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DAB+-Empfänger von Pioneer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7 Juli\Service\Service_Internet\S_Jeep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3" y="908720"/>
            <a:ext cx="555307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6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Land Rover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03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59624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Land Rover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3 Maerz\Service\Service_Internet\S_Landrove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397"/>
            <a:ext cx="3852000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67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127073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042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Sommer-Durchsicht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7 Juli\Service\Service_Internet\S_Mercede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784"/>
            <a:ext cx="7920000" cy="326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G:\2019\01 Januar_zwei\Service\Service_Internet\S_Mercedes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9" y="908050"/>
            <a:ext cx="7133463" cy="37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1 Januar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9001"/>
            <a:ext cx="5548906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93539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Klimaservice inklusive Tausch des Innenluftfilters, statt € 277,-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8_August\Service\Service_Internet\S_Nissa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114"/>
            <a:ext cx="4536000" cy="395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64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11 November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83" y="900435"/>
            <a:ext cx="7920000" cy="406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1883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Jahre, Stoßdämpfer, hinten,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€ 214,99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1\07 Juli\Service\Service_Internet\S_Opel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904542"/>
            <a:ext cx="6912000" cy="374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09127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3" name="Picture 3" descr="C:\Users\Wiemann\Desktop\Büro\Dreamweaver\Dreamweaver 2021\06 Juni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8628"/>
            <a:ext cx="7920000" cy="293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326927"/>
              </p:ext>
            </p:extLst>
          </p:nvPr>
        </p:nvGraphicFramePr>
        <p:xfrm>
          <a:off x="900113" y="5229200"/>
          <a:ext cx="7740000" cy="12961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5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43152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3 Maerz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7487"/>
            <a:ext cx="7920000" cy="350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5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120431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40 % Ersparnis, Unterstützung der Initiative "Plant a tree" zum Erhalt des Mangroven-Systems im Senegal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1\03 Maerz\Service\Service_Internet\S_Opel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4" y="922784"/>
            <a:ext cx="7920000" cy="381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4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12043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0\03 Maerz\Service\Service_Internet\S_Opel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6243"/>
            <a:ext cx="632439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4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40 % Ersparnis, Unterstützung der Initiative "Plant a tree" zum Erhalt des Mangroven-Systems im Senegal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05 Mai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345"/>
            <a:ext cx="7920000" cy="352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648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1\06 Juni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203"/>
            <a:ext cx="7920000" cy="387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860392"/>
              </p:ext>
            </p:extLst>
          </p:nvPr>
        </p:nvGraphicFramePr>
        <p:xfrm>
          <a:off x="900113" y="5229200"/>
          <a:ext cx="7740000" cy="151216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Reinigung der Klimaanlage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Aktivkohlefilter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1\03 Maerz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921"/>
            <a:ext cx="7920000" cy="377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36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1\03 Maerz\Service\Service_Internet\S_Peugeot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27" y="908050"/>
            <a:ext cx="7920000" cy="22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94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Mit der Porsche Classic Card in Abhängigkeit zum Fahrzeugalter (1 % pro Jahr) bis maximal 20 % bei Wartungen und Reparaturen sparen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1 Januar_zwei\Service\Service_Internet\S_Porsche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56042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 PARTS für ältere Fahrzeuge mit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1\03 Maerz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8628"/>
            <a:ext cx="7920000" cy="309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4427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Gratis E-Scooter bei Kauf einer Wallbox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1\07 Juli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42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7053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1\06 Juni\Service\Service_Internet\S_BM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540"/>
            <a:ext cx="6840000" cy="378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99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4427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1\07 Juli\Service\Service_Internet\S_Renaul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1792"/>
            <a:ext cx="7920000" cy="257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98532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1\03 Maerz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9691"/>
            <a:ext cx="7920000" cy="228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087612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Angebote für ältere Fahrzeuge ab 4 Jahre, 15 % Ersparnis auf Original-Teile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8_August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92" y="908050"/>
            <a:ext cx="7920000" cy="219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2051</Words>
  <Application>Microsoft Office PowerPoint</Application>
  <PresentationFormat>Bildschirmpräsentation (4:3)</PresentationFormat>
  <Paragraphs>1247</Paragraphs>
  <Slides>142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142</vt:i4>
      </vt:variant>
    </vt:vector>
  </HeadingPairs>
  <TitlesOfParts>
    <vt:vector size="143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556</cp:revision>
  <dcterms:created xsi:type="dcterms:W3CDTF">2019-01-31T14:56:12Z</dcterms:created>
  <dcterms:modified xsi:type="dcterms:W3CDTF">2021-09-02T09:16:59Z</dcterms:modified>
</cp:coreProperties>
</file>