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sldIdLst>
    <p:sldId id="353" r:id="rId2"/>
    <p:sldId id="553" r:id="rId3"/>
    <p:sldId id="554" r:id="rId4"/>
    <p:sldId id="608" r:id="rId5"/>
    <p:sldId id="652" r:id="rId6"/>
    <p:sldId id="651" r:id="rId7"/>
    <p:sldId id="355" r:id="rId8"/>
    <p:sldId id="258" r:id="rId9"/>
    <p:sldId id="460" r:id="rId10"/>
    <p:sldId id="653" r:id="rId11"/>
    <p:sldId id="654" r:id="rId12"/>
    <p:sldId id="357" r:id="rId13"/>
    <p:sldId id="262" r:id="rId14"/>
    <p:sldId id="568" r:id="rId15"/>
    <p:sldId id="356" r:id="rId16"/>
    <p:sldId id="436" r:id="rId17"/>
    <p:sldId id="570" r:id="rId18"/>
    <p:sldId id="609" r:id="rId19"/>
    <p:sldId id="619" r:id="rId20"/>
    <p:sldId id="571" r:id="rId21"/>
    <p:sldId id="573" r:id="rId22"/>
    <p:sldId id="621" r:id="rId23"/>
    <p:sldId id="624" r:id="rId24"/>
    <p:sldId id="625" r:id="rId25"/>
    <p:sldId id="655" r:id="rId26"/>
    <p:sldId id="656" r:id="rId27"/>
    <p:sldId id="358" r:id="rId28"/>
    <p:sldId id="557" r:id="rId29"/>
    <p:sldId id="574" r:id="rId30"/>
    <p:sldId id="575" r:id="rId31"/>
    <p:sldId id="359" r:id="rId32"/>
    <p:sldId id="271" r:id="rId33"/>
    <p:sldId id="658" r:id="rId34"/>
    <p:sldId id="660" r:id="rId35"/>
    <p:sldId id="659" r:id="rId36"/>
    <p:sldId id="360" r:id="rId37"/>
    <p:sldId id="472" r:id="rId38"/>
    <p:sldId id="273" r:id="rId39"/>
    <p:sldId id="593" r:id="rId40"/>
    <p:sldId id="274" r:id="rId41"/>
    <p:sldId id="275" r:id="rId42"/>
    <p:sldId id="675" r:id="rId43"/>
    <p:sldId id="462" r:id="rId44"/>
    <p:sldId id="461" r:id="rId45"/>
    <p:sldId id="594" r:id="rId46"/>
    <p:sldId id="542" r:id="rId47"/>
    <p:sldId id="279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361" r:id="rId56"/>
    <p:sldId id="288" r:id="rId57"/>
    <p:sldId id="362" r:id="rId58"/>
    <p:sldId id="577" r:id="rId59"/>
    <p:sldId id="661" r:id="rId60"/>
    <p:sldId id="662" r:id="rId61"/>
    <p:sldId id="663" r:id="rId62"/>
    <p:sldId id="664" r:id="rId63"/>
    <p:sldId id="450" r:id="rId64"/>
    <p:sldId id="597" r:id="rId65"/>
    <p:sldId id="364" r:id="rId66"/>
    <p:sldId id="292" r:id="rId67"/>
    <p:sldId id="559" r:id="rId68"/>
    <p:sldId id="294" r:id="rId69"/>
    <p:sldId id="295" r:id="rId70"/>
    <p:sldId id="366" r:id="rId71"/>
    <p:sldId id="580" r:id="rId72"/>
    <p:sldId id="607" r:id="rId73"/>
    <p:sldId id="579" r:id="rId74"/>
    <p:sldId id="298" r:id="rId75"/>
    <p:sldId id="367" r:id="rId76"/>
    <p:sldId id="299" r:id="rId77"/>
    <p:sldId id="627" r:id="rId78"/>
    <p:sldId id="453" r:id="rId79"/>
    <p:sldId id="526" r:id="rId80"/>
    <p:sldId id="507" r:id="rId81"/>
    <p:sldId id="628" r:id="rId82"/>
    <p:sldId id="629" r:id="rId83"/>
    <p:sldId id="368" r:id="rId84"/>
    <p:sldId id="479" r:id="rId85"/>
    <p:sldId id="581" r:id="rId86"/>
    <p:sldId id="583" r:id="rId87"/>
    <p:sldId id="584" r:id="rId88"/>
    <p:sldId id="369" r:id="rId89"/>
    <p:sldId id="310" r:id="rId90"/>
    <p:sldId id="370" r:id="rId91"/>
    <p:sldId id="311" r:id="rId92"/>
    <p:sldId id="614" r:id="rId93"/>
    <p:sldId id="371" r:id="rId94"/>
    <p:sldId id="316" r:id="rId95"/>
    <p:sldId id="598" r:id="rId96"/>
    <p:sldId id="630" r:id="rId97"/>
    <p:sldId id="318" r:id="rId98"/>
    <p:sldId id="319" r:id="rId99"/>
    <p:sldId id="320" r:id="rId100"/>
    <p:sldId id="321" r:id="rId101"/>
    <p:sldId id="322" r:id="rId102"/>
    <p:sldId id="323" r:id="rId103"/>
    <p:sldId id="373" r:id="rId104"/>
    <p:sldId id="332" r:id="rId105"/>
    <p:sldId id="482" r:id="rId106"/>
    <p:sldId id="632" r:id="rId107"/>
    <p:sldId id="633" r:id="rId108"/>
    <p:sldId id="634" r:id="rId109"/>
    <p:sldId id="635" r:id="rId110"/>
    <p:sldId id="636" r:id="rId111"/>
    <p:sldId id="637" r:id="rId112"/>
    <p:sldId id="638" r:id="rId113"/>
    <p:sldId id="639" r:id="rId114"/>
    <p:sldId id="640" r:id="rId115"/>
    <p:sldId id="641" r:id="rId116"/>
    <p:sldId id="642" r:id="rId117"/>
    <p:sldId id="643" r:id="rId118"/>
    <p:sldId id="665" r:id="rId119"/>
    <p:sldId id="666" r:id="rId120"/>
    <p:sldId id="667" r:id="rId121"/>
    <p:sldId id="644" r:id="rId122"/>
    <p:sldId id="668" r:id="rId123"/>
    <p:sldId id="645" r:id="rId124"/>
    <p:sldId id="669" r:id="rId125"/>
    <p:sldId id="646" r:id="rId126"/>
    <p:sldId id="647" r:id="rId127"/>
    <p:sldId id="509" r:id="rId128"/>
    <p:sldId id="475" r:id="rId129"/>
    <p:sldId id="678" r:id="rId130"/>
    <p:sldId id="676" r:id="rId131"/>
    <p:sldId id="677" r:id="rId132"/>
    <p:sldId id="474" r:id="rId133"/>
    <p:sldId id="421" r:id="rId134"/>
    <p:sldId id="467" r:id="rId135"/>
    <p:sldId id="517" r:id="rId136"/>
    <p:sldId id="548" r:id="rId137"/>
    <p:sldId id="565" r:id="rId138"/>
    <p:sldId id="679" r:id="rId139"/>
    <p:sldId id="588" r:id="rId140"/>
    <p:sldId id="617" r:id="rId141"/>
    <p:sldId id="618" r:id="rId142"/>
    <p:sldId id="680" r:id="rId143"/>
    <p:sldId id="681" r:id="rId144"/>
    <p:sldId id="566" r:id="rId145"/>
    <p:sldId id="377" r:id="rId146"/>
    <p:sldId id="671" r:id="rId147"/>
    <p:sldId id="674" r:id="rId148"/>
    <p:sldId id="673" r:id="rId149"/>
    <p:sldId id="670" r:id="rId150"/>
    <p:sldId id="563" r:id="rId151"/>
    <p:sldId id="649" r:id="rId152"/>
    <p:sldId id="650" r:id="rId153"/>
    <p:sldId id="346" r:id="rId15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2076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03.06.2021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03.06.2021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audi.de/de/brand/de/service-zubehoer/reparatur-und-service/instandhaltung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audi.de/de/brand/de/service-zubehoer/reparatur-und-service/instandhaltung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subaru.de/sommeraktion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subaru.de/sommeraktion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raederwechsel-2021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toyota.de/service_und_zubehoer/angebote_und_tipps/navigationssysteme-fruehjahr-2021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toyota.de/service_und_zubehoer/angebote_und_tipps/navigationssysteme-fruehjahr-2021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circular-economy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rangebote/klimaanlagenservic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und-zubehoerangebote/original-starterbatterie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aktuelle-angebote/service-und-zubehorangebote/desinfektionsservic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cloud.fca.mopar.eu/SpringCheck21DE?source=moc-public&amp;campaignid=AS640_MAT-13745_SpringCheck21DE_JEEP_160421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cloud.fca.mopar.eu/SpringCheck21DE?source=moc-public&amp;campaignid=AS640_MAT-13745_SpringCheck21DE_JEEP_160421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cloud.fca.mopar.eu/SpringCheck21DE?source=moc-public&amp;campaignid=AS640_MAT-13745_SpringCheck21DE_JEEP_160421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landrover.de/ownership/saisonale-angebote/fruehjahr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audi-original-sommerreifen-und-komplettraeder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opel.de/service/angebote/aktuell.html#_hygienisch-unterwegs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opel.de/service/angebote/aktuell.html#_hygienisch-unterwegs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peugeot.de/service/meinen-peugeot-warten/aktuelle-angebote/circular-economy-teileangebot-pflanzen-sie-einen-baum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eat.de/service-zubehoer/service/Wir-an-eurer-Seite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eat.de/service-zubehoer/service/winter-aktionen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Mai 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7585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4 April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6" y="933241"/>
            <a:ext cx="5112000" cy="404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03 Maerz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263"/>
            <a:ext cx="4176000" cy="40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1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6" y="892820"/>
            <a:ext cx="7920000" cy="28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1\03 Maerz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5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7" name="Picture 3" descr="C:\Users\Wiemann\Desktop\Büro\Dreamweaver\Dreamweaver 2021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972"/>
            <a:ext cx="7920000" cy="2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7585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CarCheck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4 April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08"/>
            <a:ext cx="4932000" cy="3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Nachfüllpack 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1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437"/>
            <a:ext cx="7920000" cy="25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Wasch &amp; Wachs Shampoo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1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15" y="908051"/>
            <a:ext cx="7920000" cy="275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1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19"/>
            <a:ext cx="7920000" cy="27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Felgenreiniger-Gel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1\03 Maerz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6" y="916062"/>
            <a:ext cx="7920000" cy="25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1\03 Maerz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936824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Heck-Fahrradträger für 3 Fahrräder oder 2 e-Bikes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Heck-Fahrradträger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1\03 Maerz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1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132861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 aus Aluminium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 aus Stahl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1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Textilfußmattenset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1\03 Maerz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395"/>
            <a:ext cx="7920000" cy="26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1890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Lade- und Datenkabel 3-in-1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4 April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5" y="909588"/>
            <a:ext cx="7920000" cy="26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72795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04 April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72795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Tasche für Ladebabel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4 April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4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1\03 Maerz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3373"/>
            <a:ext cx="7920000" cy="24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05275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2" name="Picture 4" descr="C:\Users\Wiemann\Desktop\Büro\Dreamweaver\Dreamweaver 2021\04 April\Service\Service_Internet\S_Skoda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6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5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Ultraschall-/Hochspannungs-Marderabwehrgerät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1\03 Maerz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243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066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Ultraschall-/Hochspannungs-Marderabwehrgerät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4 April\Service\Service_Internet\S_Skoda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62" y="886347"/>
            <a:ext cx="7920000" cy="367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8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Marder Abwehrspray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1\03 Maerz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8" y="922536"/>
            <a:ext cx="7920000" cy="24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604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Marder Duftmarkenentferner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1\03 Maerz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5 Mai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20"/>
            <a:ext cx="5112000" cy="361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0690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113"/>
            <a:ext cx="7920000" cy="25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 descr="C:\Users\Wiemann\Desktop\Büro\Dreamweaver\Dreamweaver 2021\02 Februar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101"/>
            <a:ext cx="6120000" cy="37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99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4256"/>
            <a:ext cx="7020000" cy="35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57563"/>
              </p:ext>
            </p:extLst>
          </p:nvPr>
        </p:nvGraphicFramePr>
        <p:xfrm>
          <a:off x="900113" y="522920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 inklusive Hygienereinigung 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 inklusive Hygienereinigung der Filterumgebung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1" y="876424"/>
            <a:ext cx="48871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0619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Bremsbelagwechsel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" y="908066"/>
            <a:ext cx="6804000" cy="3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57524"/>
              </p:ext>
            </p:extLst>
          </p:nvPr>
        </p:nvGraphicFramePr>
        <p:xfrm>
          <a:off x="900113" y="5157192"/>
          <a:ext cx="7740000" cy="1721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Multimedia-Update,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ProTect Lackversiegelung, zzgl. Auftragen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" y="908051"/>
            <a:ext cx="4428000" cy="38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619046"/>
              </p:ext>
            </p:extLst>
          </p:nvPr>
        </p:nvGraphicFramePr>
        <p:xfrm>
          <a:off x="900113" y="5157192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Faltbarer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" y="908051"/>
            <a:ext cx="4428000" cy="38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83859"/>
              </p:ext>
            </p:extLst>
          </p:nvPr>
        </p:nvGraphicFramePr>
        <p:xfrm>
          <a:off x="900113" y="5229200"/>
          <a:ext cx="7740000" cy="16950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Windschutzscheibenreparatur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Erste-Hilfe-Lösungen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1l Nachfüllpack 5W-30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9" name="Picture 3" descr="C:\Users\Wiemann\Desktop\Büro\Dreamweaver\Dreamweaver 2021\05 Mai\Service\Service_Internet\S_Toyota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93"/>
            <a:ext cx="81248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51044"/>
              </p:ext>
            </p:extLst>
          </p:nvPr>
        </p:nvGraphicFramePr>
        <p:xfrm>
          <a:off x="900113" y="5229200"/>
          <a:ext cx="7740000" cy="15426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 Navigation inkl.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5 Mai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28" y="929382"/>
            <a:ext cx="4937114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534142"/>
              </p:ext>
            </p:extLst>
          </p:nvPr>
        </p:nvGraphicFramePr>
        <p:xfrm>
          <a:off x="900113" y="5229200"/>
          <a:ext cx="7740000" cy="15990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Faltbarer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Notfalltaschen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5 Mai\Service\Service_Internet\S_Toyot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063"/>
            <a:ext cx="6732000" cy="3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625496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 700, Silber,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Querträger für Proace City Verso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 für 2 Fahrräder, faltbar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5 Mai\Service\Service_Internet\S_Toyot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7"/>
            <a:ext cx="6084000" cy="397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92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0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0"/>
            <a:ext cx="5400000" cy="38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566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Strampelschutz, statt € 69,-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Schutzbezug Vordersitz, statt € 99,-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4 April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836712"/>
            <a:ext cx="7920000" cy="3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3850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Felgenschlösser statt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Netztaschenschutz statt € 99,-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4 April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836712"/>
            <a:ext cx="7920000" cy="3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6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Smartphone Integration, statt € 450,-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4 April\Service\Service_Internet\S_Volv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273132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€ 160,- Cashback bei Kauf einer Anhängervorrichtung oder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154" name="Picture 2" descr="C:\Users\Wiemann\Desktop\Büro\Dreamweaver\Dreamweaver 2021\03 Maerz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Cashback bei Kauf von Bremsbelägen oder -scheiben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1\03 Maerz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1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516179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08051"/>
            <a:ext cx="6768000" cy="41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268657"/>
              </p:ext>
            </p:extLst>
          </p:nvPr>
        </p:nvGraphicFramePr>
        <p:xfrm>
          <a:off x="900113" y="5229200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4" y="908050"/>
            <a:ext cx="7920000" cy="287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49533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80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3 Maerz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561"/>
            <a:ext cx="7920000" cy="26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1" name="Picture 1" descr="C:\Users\Wiemann\Desktop\Büro\Dreamweaver\Dreamweaver 2021\03 Maerz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3" y="896640"/>
            <a:ext cx="39147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973"/>
            <a:ext cx="6228000" cy="39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4709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/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Service- oder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4 April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7963"/>
            <a:ext cx="7920000" cy="335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470914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Sicherheits-Check, € 30,- Ersparnis beim Bremsbelagwechsel und € 50,- beim Bremsscheibenwechsel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4 April\Service\Service_Internet\S_Daci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908052"/>
            <a:ext cx="5652000" cy="38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9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102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2346"/>
            <a:ext cx="7920000" cy="26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4 April\Internet\W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6"/>
            <a:ext cx="3564000" cy="408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6743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ab, inklusive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" y="908050"/>
            <a:ext cx="7920000" cy="256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3600000" cy="396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Ersparnis bei Abschluss von Service Care Vertrag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4 April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212000" cy="408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174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4 April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08000" cy="392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Shell Tankgutschein bei Kauf eines Satzes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4 April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409333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57898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39,-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bis 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69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5 Mai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643"/>
            <a:ext cx="7920000" cy="395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10 % Ersparnis bei Abschluss von Service Care Vertrag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4 April\Internet\W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730"/>
            <a:ext cx="4356000" cy="39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3705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esktop\Büro\Dreamweaver\Dreamweaver 2021\03 Maerz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0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899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4 April\Internet\W_Alf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42" y="893607"/>
            <a:ext cx="4680000" cy="398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3 Maerz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5220000" cy="38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12000" cy="36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899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€ 20,- Shell Tankgutschein bei Kauf eines Satzes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Alf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84000" cy="406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4 April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48870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Ersparnis bei Abschluss von Service Care Vertrag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4 April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0" y="887487"/>
            <a:ext cx="428089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4274923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30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3 Maerz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397"/>
            <a:ext cx="38520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26927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4315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487"/>
            <a:ext cx="7920000" cy="35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1606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€ 30,- Gutschein bei Kauf von 4 Sommerreifen/Kompletträdern, € 15,- Gutschein bei Kauf von 2 Sommerreifen/Kompletträdern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4 April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1"/>
            <a:ext cx="7920000" cy="36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358"/>
            <a:ext cx="7920000" cy="24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3 Maerz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22784"/>
            <a:ext cx="7920000" cy="38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5 Mai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45"/>
            <a:ext cx="7920000" cy="35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6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7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3 Maerz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3 Maerz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09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59220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5 Mai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1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03 Maerz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908050"/>
            <a:ext cx="7920000" cy="22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61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€ 150,- Corona-Rabatt auf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2 Februa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336000" cy="36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1\03 Maerz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1"/>
            <a:ext cx="7920000" cy="22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2228</Words>
  <Application>Microsoft Office PowerPoint</Application>
  <PresentationFormat>Bildschirmpräsentation (4:3)</PresentationFormat>
  <Paragraphs>1343</Paragraphs>
  <Slides>153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153</vt:i4>
      </vt:variant>
    </vt:vector>
  </HeadingPairs>
  <TitlesOfParts>
    <vt:vector size="154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501</cp:revision>
  <dcterms:created xsi:type="dcterms:W3CDTF">2019-01-31T14:56:12Z</dcterms:created>
  <dcterms:modified xsi:type="dcterms:W3CDTF">2021-06-03T11:30:44Z</dcterms:modified>
</cp:coreProperties>
</file>