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4"/>
  </p:notesMasterIdLst>
  <p:sldIdLst>
    <p:sldId id="353" r:id="rId2"/>
    <p:sldId id="553" r:id="rId3"/>
    <p:sldId id="554" r:id="rId4"/>
    <p:sldId id="608" r:id="rId5"/>
    <p:sldId id="652" r:id="rId6"/>
    <p:sldId id="651" r:id="rId7"/>
    <p:sldId id="355" r:id="rId8"/>
    <p:sldId id="258" r:id="rId9"/>
    <p:sldId id="460" r:id="rId10"/>
    <p:sldId id="653" r:id="rId11"/>
    <p:sldId id="654" r:id="rId12"/>
    <p:sldId id="441" r:id="rId13"/>
    <p:sldId id="357" r:id="rId14"/>
    <p:sldId id="262" r:id="rId15"/>
    <p:sldId id="568" r:id="rId16"/>
    <p:sldId id="555" r:id="rId17"/>
    <p:sldId id="356" r:id="rId18"/>
    <p:sldId id="436" r:id="rId19"/>
    <p:sldId id="570" r:id="rId20"/>
    <p:sldId id="609" r:id="rId21"/>
    <p:sldId id="619" r:id="rId22"/>
    <p:sldId id="571" r:id="rId23"/>
    <p:sldId id="573" r:id="rId24"/>
    <p:sldId id="621" r:id="rId25"/>
    <p:sldId id="622" r:id="rId26"/>
    <p:sldId id="624" r:id="rId27"/>
    <p:sldId id="625" r:id="rId28"/>
    <p:sldId id="655" r:id="rId29"/>
    <p:sldId id="656" r:id="rId30"/>
    <p:sldId id="358" r:id="rId31"/>
    <p:sldId id="557" r:id="rId32"/>
    <p:sldId id="574" r:id="rId33"/>
    <p:sldId id="575" r:id="rId34"/>
    <p:sldId id="620" r:id="rId35"/>
    <p:sldId id="359" r:id="rId36"/>
    <p:sldId id="271" r:id="rId37"/>
    <p:sldId id="658" r:id="rId38"/>
    <p:sldId id="660" r:id="rId39"/>
    <p:sldId id="659" r:id="rId40"/>
    <p:sldId id="360" r:id="rId41"/>
    <p:sldId id="472" r:id="rId42"/>
    <p:sldId id="273" r:id="rId43"/>
    <p:sldId id="593" r:id="rId44"/>
    <p:sldId id="274" r:id="rId45"/>
    <p:sldId id="275" r:id="rId46"/>
    <p:sldId id="462" r:id="rId47"/>
    <p:sldId id="461" r:id="rId48"/>
    <p:sldId id="594" r:id="rId49"/>
    <p:sldId id="542" r:id="rId50"/>
    <p:sldId id="279" r:id="rId51"/>
    <p:sldId id="281" r:id="rId52"/>
    <p:sldId id="282" r:id="rId53"/>
    <p:sldId id="283" r:id="rId54"/>
    <p:sldId id="284" r:id="rId55"/>
    <p:sldId id="285" r:id="rId56"/>
    <p:sldId id="286" r:id="rId57"/>
    <p:sldId id="287" r:id="rId58"/>
    <p:sldId id="361" r:id="rId59"/>
    <p:sldId id="288" r:id="rId60"/>
    <p:sldId id="362" r:id="rId61"/>
    <p:sldId id="577" r:id="rId62"/>
    <p:sldId id="661" r:id="rId63"/>
    <p:sldId id="662" r:id="rId64"/>
    <p:sldId id="663" r:id="rId65"/>
    <p:sldId id="664" r:id="rId66"/>
    <p:sldId id="450" r:id="rId67"/>
    <p:sldId id="597" r:id="rId68"/>
    <p:sldId id="364" r:id="rId69"/>
    <p:sldId id="292" r:id="rId70"/>
    <p:sldId id="559" r:id="rId71"/>
    <p:sldId id="294" r:id="rId72"/>
    <p:sldId id="295" r:id="rId73"/>
    <p:sldId id="366" r:id="rId74"/>
    <p:sldId id="580" r:id="rId75"/>
    <p:sldId id="607" r:id="rId76"/>
    <p:sldId id="579" r:id="rId77"/>
    <p:sldId id="298" r:id="rId78"/>
    <p:sldId id="367" r:id="rId79"/>
    <p:sldId id="299" r:id="rId80"/>
    <p:sldId id="392" r:id="rId81"/>
    <p:sldId id="627" r:id="rId82"/>
    <p:sldId id="453" r:id="rId83"/>
    <p:sldId id="526" r:id="rId84"/>
    <p:sldId id="507" r:id="rId85"/>
    <p:sldId id="628" r:id="rId86"/>
    <p:sldId id="629" r:id="rId87"/>
    <p:sldId id="368" r:id="rId88"/>
    <p:sldId id="479" r:id="rId89"/>
    <p:sldId id="581" r:id="rId90"/>
    <p:sldId id="583" r:id="rId91"/>
    <p:sldId id="584" r:id="rId92"/>
    <p:sldId id="369" r:id="rId93"/>
    <p:sldId id="310" r:id="rId94"/>
    <p:sldId id="370" r:id="rId95"/>
    <p:sldId id="311" r:id="rId96"/>
    <p:sldId id="614" r:id="rId97"/>
    <p:sldId id="371" r:id="rId98"/>
    <p:sldId id="316" r:id="rId99"/>
    <p:sldId id="598" r:id="rId100"/>
    <p:sldId id="630" r:id="rId101"/>
    <p:sldId id="318" r:id="rId102"/>
    <p:sldId id="319" r:id="rId103"/>
    <p:sldId id="320" r:id="rId104"/>
    <p:sldId id="321" r:id="rId105"/>
    <p:sldId id="322" r:id="rId106"/>
    <p:sldId id="323" r:id="rId107"/>
    <p:sldId id="373" r:id="rId108"/>
    <p:sldId id="332" r:id="rId109"/>
    <p:sldId id="482" r:id="rId110"/>
    <p:sldId id="632" r:id="rId111"/>
    <p:sldId id="633" r:id="rId112"/>
    <p:sldId id="634" r:id="rId113"/>
    <p:sldId id="635" r:id="rId114"/>
    <p:sldId id="636" r:id="rId115"/>
    <p:sldId id="637" r:id="rId116"/>
    <p:sldId id="638" r:id="rId117"/>
    <p:sldId id="639" r:id="rId118"/>
    <p:sldId id="640" r:id="rId119"/>
    <p:sldId id="641" r:id="rId120"/>
    <p:sldId id="642" r:id="rId121"/>
    <p:sldId id="643" r:id="rId122"/>
    <p:sldId id="665" r:id="rId123"/>
    <p:sldId id="666" r:id="rId124"/>
    <p:sldId id="667" r:id="rId125"/>
    <p:sldId id="644" r:id="rId126"/>
    <p:sldId id="668" r:id="rId127"/>
    <p:sldId id="645" r:id="rId128"/>
    <p:sldId id="669" r:id="rId129"/>
    <p:sldId id="646" r:id="rId130"/>
    <p:sldId id="647" r:id="rId131"/>
    <p:sldId id="509" r:id="rId132"/>
    <p:sldId id="475" r:id="rId133"/>
    <p:sldId id="474" r:id="rId134"/>
    <p:sldId id="421" r:id="rId135"/>
    <p:sldId id="467" r:id="rId136"/>
    <p:sldId id="517" r:id="rId137"/>
    <p:sldId id="548" r:id="rId138"/>
    <p:sldId id="565" r:id="rId139"/>
    <p:sldId id="588" r:id="rId140"/>
    <p:sldId id="617" r:id="rId141"/>
    <p:sldId id="618" r:id="rId142"/>
    <p:sldId id="566" r:id="rId143"/>
    <p:sldId id="377" r:id="rId144"/>
    <p:sldId id="671" r:id="rId145"/>
    <p:sldId id="674" r:id="rId146"/>
    <p:sldId id="673" r:id="rId147"/>
    <p:sldId id="670" r:id="rId148"/>
    <p:sldId id="563" r:id="rId149"/>
    <p:sldId id="648" r:id="rId150"/>
    <p:sldId id="649" r:id="rId151"/>
    <p:sldId id="650" r:id="rId152"/>
    <p:sldId id="346" r:id="rId15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43" autoAdjust="0"/>
    <p:restoredTop sz="99526" autoAdjust="0"/>
  </p:normalViewPr>
  <p:slideViewPr>
    <p:cSldViewPr>
      <p:cViewPr>
        <p:scale>
          <a:sx n="100" d="100"/>
          <a:sy n="100" d="100"/>
        </p:scale>
        <p:origin x="684" y="678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01.05.2021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01.05.2021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01.05.2021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01.05.2021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01.05.2021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01.05.2021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01.05.2021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01.05.2021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01.05.2021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01.05.2021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01.05.2021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01.05.2021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01.05.2021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audi.de/de/brand/de/service-zubehoer/reparatur-und-service/instandhaltung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seat.de/service-zubehoer/service/winter-aktionen.html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audi.de/de/brand/de/service-zubehoer/reparatur-und-service/instandhaltung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audi.de/de/brand/de/kundenbereich/reparatur-und-service/instandsetzung.html#layer=/de/brand/de/kundenbereich/reparatur-und-service/layer/audi-original-austausch-teile.html" TargetMode="Externa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hyperlink" Target="https://www.skoda-auto.de/service/aktion-fruehjahr-2021" TargetMode="Externa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s://www.toyota.de/service_und_zubehoer/angebote_und_tipps/dna_diebstahlschutz.json" TargetMode="Externa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hyperlink" Target="https://www.toyota.de/service_und_zubehoer/angebote_und_tipps/raederwechsel-2021" TargetMode="External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hyperlink" Target="https://www.toyota.de/service_und_zubehoer/angebote_und_tipps/raederwechsel-2021" TargetMode="Externa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hyperlink" Target="https://www.toyota.de/service_und_zubehoer/angebote_und_tipps/raederwechsel-2021" TargetMode="Externa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hyperlink" Target="https://www.toyota.de/service_und_zubehoer/angebote_und_tipps/fit-fuer-den-winter-2020" TargetMode="Externa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hyperlink" Target="https://www.toyota.de/service_und_zubehoer/angebote_und_tipps/fit-fuer-den-winter-2020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hyperlink" Target="https://www.toyota.de/service_und_zubehoer/angebote_und_tipps/navigationssysteme-fruehjahr-2021" TargetMode="Externa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hyperlink" Target="https://www.toyota.de/service_und_zubehoer/angebote_und_tipps/sommer-oelservice" TargetMode="Externa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hyperlink" Target="https://www.volvocars.com/de/zubehoer-und-services/zubehoer-und-services/zubehoer-angebote" TargetMode="External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hyperlink" Target="https://www.volvocars.com/de/zubehoer-und-services/zubehoer-und-services/zubehoer-angebote" TargetMode="External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hyperlink" Target="https://www.volvocars.com/de/zubehoer-und-services/zubehoer-und-services/zubehoer-angebote" TargetMode="External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hyperlink" Target="https://www.volkswagen.de/de/angebote-und-produkte/angebote-zubehoer-und-service/cash-back-und-serviceaktionen.html#service-gutschein-reifen" TargetMode="External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hyperlink" Target="https://www.volkswagen.de/de/angebote-und-produkte/angebote-zubehoer-und-service/cash-back-und-serviceaktionen.html#service-gutschein-reifen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bmw.de/de/topics/service-zubehoer/original-bmwteile/bmwaustauschteile.html" TargetMode="Externa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hyperlink" Target="https://www.volkswagen.de/de/angebote-und-produkte/angebote-zubehoer-und-service/cash-back-und-serviceaktionen.html#service-gutschein-reifen" TargetMode="External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hyperlink" Target="https://www.volkswagen.de/de/besitzer-und-nutzer/teile/economy-teile.html" TargetMode="External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hyperlink" Target="https://www.volkswagen.de/de/besitzer-und-nutzer/teile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bmw.de/de/topics/service-zubehoer/saisonangebote/uebersicht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citroen.de/aktuelle-angebote/service-und-zubehoerangebote/circular-economy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citroen.de/aktuelle-angebote/service-und-zubehorangebote/klimaanlagenservice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citroen.de/aktuelle-angebote/service-und-zubehoerangebote/original-starterbatterien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citroen.de/aktuelle-angebote/service-und-zubehorangebote/desinfektionsservice.html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dacia.de/economyparts-fahrzeug-werterhalt.html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cloud.fca.mopar.eu/SpringCheck21DE?source=moc-public&amp;campaignid=AS640_MAT-13745_SpringCheck21DE_ALFA%20ROMEO_160421&amp;MARKET=3110&amp;LANGUAGE=German%20DE&amp;BRAND=ALFA%20ROMEO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dsautomobiles.de/ds-services/ds-fruehlings-angebote.html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dsautomobiles.de/ds-services/ds-fruehlings-angebote.html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dsautomobiles.de/ds-services/ds-fruehlings-angebote.html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dsautomobiles.de/ds-services/ds-fruehlings-angebote.html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cloud.fca.mopar.eu/SpringCheck21DE?source=moc-public&amp;campaignid=AS640_MAT-13745_SpringCheck21DE_FIAT_160421&amp;MARKET=3110&amp;LANGUAGE=German%20DE&amp;BRAND=FIAT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cloud.fca.mopar.eu/SpringCheck21DE?source=moc-public&amp;campaignid=AS640_MAT-13745_SpringCheck21DE_FIAT_160421&amp;MARKET=3110&amp;LANGUAGE=German%20DE&amp;BRAND=FIAT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cloud.fca.mopar.eu/SpringCheck21DE?source=moc-public&amp;campaignid=AS640_MAT-13745_SpringCheck21DE_FIAT_160421&amp;MARKET=3110&amp;LANGUAGE=German%20DE&amp;BRAND=FIAT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cloud.fca.mopar.eu/SpringCheck21DE?source=moc-public&amp;campaignid=AS640_MAT-13745_SpringCheck21DE_FIAT_160421&amp;MARKET=3110&amp;LANGUAGE=German%20DE&amp;BRAND=FIAT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cloud.fca.mopar.eu/SpringCheck21DE?source=moc-public&amp;campaignid=AS640_MAT-13745_SpringCheck21DE_ALFA%20ROMEO_160421&amp;MARKET=3110&amp;LANGUAGE=German%20DE&amp;BRAND=ALFA%20ROMEO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ford.de/service/reparatur-wartung/ford-economy-service/reifen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ford.de/service/reparatur-wartung/ford-economy-service/service-nutzfahrzeuge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ford.de/service/reparatur-wartung/aktionen-angebote#%2Fsaisoncheck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ford.de/service/reparatur-wartung/ford-economy-service/hauptuntersuchung-vorab-check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ford.de/Rund-um-den-Service/Ford-Motorcraft/Reparaturen/Batterien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cloud.fca.mopar.eu/SpringCheck21DE?source=moc-public&amp;campaignid=AS640_MAT-13745_SpringCheck21DE_ALFA%20ROMEO_160421&amp;MARKET=3110&amp;LANGUAGE=German%20DE&amp;BRAND=ALFA%20ROMEO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ford.de/service/reparatur-wartung/ford-motorcraft/reparaturen/scheibenwischer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ford.de/service/reparatur-wartung/ford-motorcraft/reparaturen/kuehlmittel-service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ford.de/Rund-um-den-Service/Ford-Motorcraft/Reparaturen/Klimaanlage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www.ford.de/Rund-um-den-Service/Ford-Motorcraft/Reparaturen/Anlasser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ford.de/Rund-um-den-Service/Ford-Motorcraft/Reparaturen/Lichtmaschine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www.ford.de/Rund-um-den-Service/Ford-Motorcraft/Reparaturen/Zahnriemen-Wasserpumpe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ford.de/service/reparatur-wartung/ford-motorcraft/reparaturen/stossdaempfer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www.ford.de/Rund-um-den-Service/Ford-Motorcraft/Reparaturen/Kupplung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cloud.fca.mopar.eu/SpringCheck21DE?source=moc-public&amp;campaignid=AS640_MAT-13745_SpringCheck21DE_ALFA%20ROMEO_160421&amp;MARKET=3110&amp;LANGUAGE=German%20DE&amp;BRAND=ALFA%20ROMEO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jaguar.de/service-und-zubehor/saisonale-angebote/winter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cloud.fca.mopar.eu/SpringCheck21DE?source=moc-public&amp;campaignid=AS640_MAT-13745_SpringCheck21DE_JEEP_160421&amp;MARKET=3110&amp;LANGUAGE=German%20DE&amp;BRAND=JEEP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cloud.fca.mopar.eu/SpringCheck21DE?source=moc-public&amp;campaignid=AS640_MAT-13745_SpringCheck21DE_JEEP_160421&amp;MARKET=3110&amp;LANGUAGE=German%20DE&amp;BRAND=JEEP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cloud.fca.mopar.eu/SpringCheck21DE?source=moc-public&amp;campaignid=AS640_MAT-13745_SpringCheck21DE_JEEP_160421&amp;MARKET=3110&amp;LANGUAGE=German%20DE&amp;BRAND=JEEP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landrover.de/ownership/saisonale-angebote/fruehjahr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mercedes-benz.de/passengercars/being-an-owner/service-und-wartung/wartungsdienst.module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nissan.de/kunden/wartung-reparatur/reparatur-im-pannenfall.html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audi.de/de/brand/de/service-zubehoer/audi-original-sommerreifen-und-komplettraeder.html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opel.de/service/angebote/aktuell.html#_original-scheibenwischer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opel.de/service/angebote/aktuell.html#_klimaanlagenservice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opel.de/service/teile/opel-original-austauschteile.html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opel.de/service/angebote/aktuell.html#_reifenangebot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opel.de/service/angebote/aktuell.html#_hygienisch-unterwegs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opel.de/service/angebote/aktuell.html#_hygienisch-unterwegs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opel.de/service/angebote/servicefinanzierung.html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audi.de/de/brand/de/kundenbereich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://www.porsche.com/germany/accessoriesandservices/classic/porsche-classic-card/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seat.de/service-zubehoer/teile-zubehoer/austauschteile.html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seat.de/service-zubehoer/service/Wir-an-eurer-Seite.html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Fabrikate</a:t>
            </a:r>
          </a:p>
          <a:p>
            <a:pPr algn="ctr"/>
            <a:endParaRPr lang="de-DE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April 2021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75854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4 April\Service\Service_Internet\S_Aud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16" y="933241"/>
            <a:ext cx="5112000" cy="404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06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98532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50" name="Picture 2" descr="C:\Users\Wiemann\Desktop\Büro\Dreamweaver\Dreamweaver 2021\03 Maerz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9691"/>
            <a:ext cx="7920000" cy="22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81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818984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1 Januar\Service\Service_Internet\S_Skod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78" y="908051"/>
            <a:ext cx="7920000" cy="28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174612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1\01 Januar\Service\Service_Internet\S_Skod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9883"/>
            <a:ext cx="7920000" cy="285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75854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CarCheck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4 April\Service\Service_Internet\S_Audi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108"/>
            <a:ext cx="4932000" cy="394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06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Frühjahrs-Fitness-Check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674" name="Picture 2" descr="C:\Users\Wiemann\Desktop\Büro\Dreamweaver\Dreamweaver 2021\03 Maerz\Service\Service_Internet\S_Sko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4263"/>
            <a:ext cx="4176000" cy="407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698" name="Picture 2" descr="C:\Users\Wiemann\Desktop\Büro\Dreamweaver\Dreamweaver 2021\03 Maerz\Service\Service_Internet\S_Skod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16" y="892820"/>
            <a:ext cx="7920000" cy="282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Frühjahrs-Pflegeset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22" name="Picture 2" descr="C:\Users\Wiemann\Desktop\Büro\Dreamweaver\Dreamweaver 2021\03 Maerz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56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Display-Reiniger 2-in-1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€ 12,20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1747" name="Picture 3" descr="C:\Users\Wiemann\Desktop\Büro\Dreamweaver\Dreamweaver 2021\03 Maerz\Service\Service_Internet\S_Skod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3972"/>
            <a:ext cx="7920000" cy="258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Nachfüllpack Display-Reiniger 2-in-1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2770" name="Picture 2" descr="C:\Users\Wiemann\Desktop\Büro\Dreamweaver\Dreamweaver 2021\03 Maerz\Service\Service_Internet\S_Skod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4437"/>
            <a:ext cx="7920000" cy="254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Wasch &amp; Wachs Shampoo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€ 10,30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794" name="Picture 2" descr="C:\Users\Wiemann\Desktop\Büro\Dreamweaver\Dreamweaver 2021\03 Maerz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15" y="908051"/>
            <a:ext cx="7920000" cy="275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Insektenentferner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4818" name="Picture 2" descr="C:\Users\Wiemann\Desktop\Büro\Dreamweaver\Dreamweaver 2021\03 Maerz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819"/>
            <a:ext cx="7920000" cy="277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Felgenreiniger-Gel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€ 12,30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5842" name="Picture 2" descr="C:\Users\Wiemann\Desktop\Büro\Dreamweaver\Dreamweaver 2021\03 Maerz\Service\Service_Internet\S_Skod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36" y="916062"/>
            <a:ext cx="7920000" cy="258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Innenraumreiniger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6866" name="Picture 2" descr="C:\Users\Wiemann\Desktop\Büro\Dreamweaver\Dreamweaver 2021\03 Maerz\Service\Service_Internet\S_Skod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73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936824"/>
              </p:ext>
            </p:extLst>
          </p:nvPr>
        </p:nvGraphicFramePr>
        <p:xfrm>
          <a:off x="900113" y="5229200"/>
          <a:ext cx="7740000" cy="9452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Heck-Fahrradträger für 3 Fahrräder oder 2 e-Bikes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Heck-Fahrradträger für 2 Fahrräder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7890" name="Picture 2" descr="C:\Users\Wiemann\Desktop\Büro\Dreamweaver\Dreamweaver 2021\03 Maerz\Service\Service_Internet\S_Skod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61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Original Tauschteile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k.A.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 2019\12_Dezember_zwei\Service\Service_Internet\S_Audi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63" y="883124"/>
            <a:ext cx="5832000" cy="378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77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132861"/>
              </p:ext>
            </p:extLst>
          </p:nvPr>
        </p:nvGraphicFramePr>
        <p:xfrm>
          <a:off x="900113" y="5229200"/>
          <a:ext cx="7740000" cy="9452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Dach-Fahrradträger aus Aluminium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Dach-Fahrradträger aus Stahl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8914" name="Picture 2" descr="C:\Users\Wiemann\Desktop\Büro\Dreamweaver\Dreamweaver 2021\03 Maerz\Service\Service_Internet\S_Skod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71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Textilfußmattenset Premium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€ 56,50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9938" name="Picture 2" descr="C:\Users\Wiemann\Desktop\Büro\Dreamweaver\Dreamweaver 2021\03 Maerz\Service\Service_Internet\S_Skoda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1395"/>
            <a:ext cx="7920000" cy="266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18901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Infotainment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Lade- und Datenkabel 3-in-1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1\04 April\Service\Service_Internet\S_Skoda_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75" y="909588"/>
            <a:ext cx="7920000" cy="263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88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72795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Infotainment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Ladekabelreiniger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1\04 April\Service\Service_Internet\S_Skoda_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64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4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72795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Infotainment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Tasche für Ladebabel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4 April\Service\Service_Internet\S_Skoda_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64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4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K&amp;K Ultraschall-Marderabwehrgerät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62" name="Picture 2" descr="C:\Users\Wiemann\Desktop\Büro\Dreamweaver\Dreamweaver 2021\03 Maerz\Service\Service_Internet\S_Skoda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43373"/>
            <a:ext cx="7920000" cy="240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052756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K&amp;K Ultraschall-Marderabwehrgerät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2" name="Picture 4" descr="C:\Users\Wiemann\Desktop\Büro\Dreamweaver\Dreamweaver 2021\04 April\Service\Service_Internet\S_Skoda_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56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51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K&amp;K Ultraschall-/Hochspannungs-Marderabwehrgerät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1986" name="Picture 2" descr="C:\Users\Wiemann\Desktop\Büro\Dreamweaver\Dreamweaver 2021\03 Maerz\Service\Service_Internet\S_Skoda_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74" y="908050"/>
            <a:ext cx="7920000" cy="243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10667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K&amp;K Ultraschall-/Hochspannungs-Marderabwehrgerät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1\04 April\Service\Service_Internet\S_Skoda_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62" y="886347"/>
            <a:ext cx="7920000" cy="367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82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K&amp;K Marder Abwehrspray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3010" name="Picture 2" descr="C:\Users\Wiemann\Desktop\Büro\Dreamweaver\Dreamweaver 2021\03 Maerz\Service\Service_Internet\S_Skoda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88" y="922536"/>
            <a:ext cx="7920000" cy="241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5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46049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K&amp;K Marder Duftmarkenentferner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€ 12,95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4034" name="Picture 2" descr="C:\Users\Wiemann\Desktop\Büro\Dreamweaver\Dreamweaver 2021\03 Maerz\Service\Service_Internet\S_Skoda_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45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59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09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65746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01 Januar_eins\Service\Service_Internet\S_Suzu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893657"/>
            <a:ext cx="7740000" cy="2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85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41293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 DNA Diebstahlschutz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9" name="Picture 3" descr="C:\Users\Wiemann\Desktop\Büro\Dreamweaver\Dreamweaver 2021\02 Februar\Service\Service_Internet\S_Toyot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7101"/>
            <a:ext cx="6120000" cy="376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18906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Räderwechsel-Service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5058" name="Picture 2" descr="C:\Users\Wiemann\Desktop\Büro\Dreamweaver\Dreamweaver 2021\03 Maerz\Service\Service_Internet\S_Toyot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60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33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157563"/>
              </p:ext>
            </p:extLst>
          </p:nvPr>
        </p:nvGraphicFramePr>
        <p:xfrm>
          <a:off x="900113" y="5229200"/>
          <a:ext cx="7740000" cy="14634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Windschutzscheibenreparatur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Ölwechsel, inklusive Dichtung und Sicherheitscheck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6082" name="Picture 2" descr="C:\Users\Wiemann\Desktop\Büro\Dreamweaver\Dreamweaver 2021\03 Maerz\Service\Service_Internet\S_Toyot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98" y="898918"/>
            <a:ext cx="6444000" cy="401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53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709768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Bremsbelagwechsel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€ 136,00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1\04 April\Service\Service_Internet\S_Toyot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72" y="908050"/>
            <a:ext cx="677802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64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298333"/>
              </p:ext>
            </p:extLst>
          </p:nvPr>
        </p:nvGraphicFramePr>
        <p:xfrm>
          <a:off x="900113" y="5229200"/>
          <a:ext cx="7740000" cy="172137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Marderabwehr Hochspannungsgerät 7 Plus-Minus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41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Faltbarer Heckfahrradträger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€ 652,00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Notfalltasche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1\04 April\Service\Service_Internet\S_Toyot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73" y="924818"/>
            <a:ext cx="5313948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46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183859"/>
              </p:ext>
            </p:extLst>
          </p:nvPr>
        </p:nvGraphicFramePr>
        <p:xfrm>
          <a:off x="900113" y="5229200"/>
          <a:ext cx="7740000" cy="150113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 Protect Lackversiegelung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Marderabwehr Hochspannungsgerät 7 Plus-Minus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1\04 April\Service\Service_Internet\S_Toyot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87" y="908048"/>
            <a:ext cx="6087869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37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1 Januar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9001"/>
            <a:ext cx="5548906" cy="39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351044"/>
              </p:ext>
            </p:extLst>
          </p:nvPr>
        </p:nvGraphicFramePr>
        <p:xfrm>
          <a:off x="900113" y="5229200"/>
          <a:ext cx="7740000" cy="154267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Toyota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Navigation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Aygo X Navigation inkl.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Kartenaktualisierung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2 Februar\Service\Service_Internet\S_Toyot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52" y="903531"/>
            <a:ext cx="5184000" cy="412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13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363068"/>
              </p:ext>
            </p:extLst>
          </p:nvPr>
        </p:nvGraphicFramePr>
        <p:xfrm>
          <a:off x="900113" y="5229200"/>
          <a:ext cx="7740000" cy="110641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Toyota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Ölservice 10+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Ölservice 10+ inkl. Mobilitätsgarantie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1\02 Februar\Service\Service_Internet\S_Toyot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41" y="882527"/>
            <a:ext cx="3960000" cy="391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67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1926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5842" name="Picture 2" descr="C:\Users\Wiemann\Desktop\Büro\Dreamweaver\Dreamweaver 2020\09 September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21" y="908050"/>
            <a:ext cx="5400000" cy="380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46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Volvo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7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8566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Strampelschutz, statt € 69,-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Schutzbezug Vordersitz, statt € 99,-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1\04 April\Service\Service_Internet\S_Volvo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19" y="836712"/>
            <a:ext cx="7920000" cy="398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11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53850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Felgenschlösser statt € 79,-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Netztaschenschutz statt € 99,-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1\04 April\Service\Service_Internet\S_Volvo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19" y="836712"/>
            <a:ext cx="7920000" cy="398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35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7461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Infotainment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Smartphone Integration, statt € 450,-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emann\Desktop\Büro\Dreamweaver\Dreamweaver 2021\04 April\Service\Service_Internet\S_Volvo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2731321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11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96545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€ 160,- Cashback bei Kauf einer Anhängervorrichtung oder 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9154" name="Picture 2" descr="C:\Users\Wiemann\Desktop\Büro\Dreamweaver\Dreamweaver 2021\03 Maerz\Service\Service_Internet\S_V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20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63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207995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€ 30,- </a:t>
                      </a:r>
                      <a:r>
                        <a:rPr lang="de-DE" sz="1000" b="0" i="0" u="none" strike="noStrike" dirty="0" err="1" smtClean="0">
                          <a:effectLst/>
                          <a:latin typeface="Arial"/>
                        </a:rPr>
                        <a:t>Cashback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 </a:t>
                      </a:r>
                    </a:p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bei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Kauf eines Sommerreifen oder Komplettrades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0178" name="Picture 2" descr="C:\Users\Wiemann\Desktop\Büro\Dreamweaver\Dreamweaver 2021\03 Maerz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050"/>
            <a:ext cx="7920000" cy="302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Original Tauschteile, bis zu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G:\2019\02 Januar_zwei\Service\Service_Internet\S_BMW_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21" y="890639"/>
            <a:ext cx="7627620" cy="299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99724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€ 50,- Cashback bei Kauf von Bremsbelägen oder -scheiben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02" name="Picture 2" descr="C:\Users\Wiemann\Desktop\Büro\Dreamweaver\Dreamweaver 2021\03 Maerz\Service\Service_Internet\S_VW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14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99724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Jahre, mit 30 %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02 Februar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92" y="908051"/>
            <a:ext cx="5292000" cy="393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736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bis zu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2 Februar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8"/>
            <a:ext cx="5436000" cy="399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40112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03 Maerz\Service\Service_Internet\S_BM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70"/>
            <a:ext cx="6552000" cy="36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49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516179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40 % Ersparnis, Unterstützung der Initiative "Plant a tree" zum Erhalt des Mangroven-Systems im Senegal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1 Januar\Service\Service_Internet\S_Citroen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89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15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01717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HU-Vorabcheck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1 Januar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73" y="908051"/>
            <a:ext cx="6768000" cy="411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6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Alfa Romeo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28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268657"/>
              </p:ext>
            </p:extLst>
          </p:nvPr>
        </p:nvGraphicFramePr>
        <p:xfrm>
          <a:off x="900113" y="5229200"/>
          <a:ext cx="7740000" cy="122413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Reinigung der Klimaanlage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Aktivkohlefilter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3 Maerz\Service\Service_Internet\S_Citroe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84" y="908050"/>
            <a:ext cx="7920000" cy="287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17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49533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30 % Nachlass auf Scheibenwischer, inkl. gratis Profi-Check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3 Maerz\Service\Service_Internet\S_Citroe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63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5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0806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Desinfektionsservice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3 Maerz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2561"/>
            <a:ext cx="7920000" cy="260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38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5676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1" name="Picture 1" descr="C:\Users\Wiemann\Desktop\Büro\Dreamweaver\Dreamweaver 2021\03 Maerz\Service\Service_Internet\S_Citroe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63" y="896640"/>
            <a:ext cx="3914775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96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08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389597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 Freundschaftswerbung: € 100,- After Sales Gutschein oder € 50,- Media Markt/ Ikea Gutschein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7 Juli\Service\Service_Internet\S_Daci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" y="908063"/>
            <a:ext cx="3240000" cy="372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61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24793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 Parts für Fahrzeuge älter als 5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12 Dezember\Service\Service_Internet\S_Dac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69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06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52632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4 April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973"/>
            <a:ext cx="6228000" cy="394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26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4709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 / 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€ 75,- Service- oder Zubehörgutschein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4 April\Service\Service_Internet\S_Dac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7963"/>
            <a:ext cx="7920000" cy="335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63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470914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Sicherheits-Check, € 30,- Ersparnis beim Bremsbelagwechsel und € 50,- beim Bremsscheibenwechsel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4 April\Service\Service_Internet\S_Daci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89" y="908052"/>
            <a:ext cx="5652000" cy="386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63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9779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Reinigung der Klimaanlage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4 April\Internet\W_Alf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6"/>
            <a:ext cx="3564000" cy="408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08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8844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Desinfektionsservice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3 Maerz\Service\Service_Internet\S_D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98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38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938479"/>
              </p:ext>
            </p:extLst>
          </p:nvPr>
        </p:nvGraphicFramePr>
        <p:xfrm>
          <a:off x="900113" y="5229200"/>
          <a:ext cx="7740000" cy="151022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81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Reinigung der Klimaanlage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Aktivkohlefilter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1\03 Maerz\Service\Service_Internet\S_D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2346"/>
            <a:ext cx="7920000" cy="269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14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67433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ab, inklusive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69,90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1\03 Maerz\Service\Service_Internet\S_DS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22" y="908050"/>
            <a:ext cx="7920000" cy="256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52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847306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30 % Nachlass auf Scheibenwischer, inkl. gratis Profi-Check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1\03 Maerz\Service\Service_Internet\S_DS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25" y="908051"/>
            <a:ext cx="7920000" cy="302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42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Fiat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77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77079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Reinigung der Klimaanlage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1\04 April\Service\Service_Internet\S_Fi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77"/>
            <a:ext cx="3600000" cy="396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30991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10 % Ersparnis bei Abschluss von Service Care Vertrag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1\04 April\Service\Service_Internet\S_Fi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212000" cy="408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26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11744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10 % Rabatt auf ausgewähltes 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1\04 April\Service\Service_Internet\S_Fia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08000" cy="392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65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30991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€ 20,- Shell Tankgutschein bei Kauf eines Satzes Sommerreifen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4 April\Service\Service_Internet\S_Fi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4" y="908050"/>
            <a:ext cx="4093334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26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36161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10 % Ersparnis bei Abschluss von Service Care Vertrag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4 April\Internet\W_Alf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0730"/>
            <a:ext cx="4356000" cy="395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26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5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€ 49,- bis € 79,-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1\01 Januar\Service\Service_Internet\S_Ford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45" y="899666"/>
            <a:ext cx="6660000" cy="388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0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1 Januar\Service\Service_Internet\S_F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59" y="908049"/>
            <a:ext cx="7920000" cy="269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Für Nutzfahrzeuge: 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€ 236,81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1\01 Januar\Service\Service_Internet\S_Ford_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908082"/>
            <a:ext cx="7704000" cy="333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44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7 Juli\Service\Service_Internet\S_Ford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6" y="908050"/>
            <a:ext cx="7920000" cy="310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37052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7" name="Picture 3" descr="C:\Users\Wiemann\Desktop\Büro\Dreamweaver\Dreamweaver 2021\03 Maerz\Service\Service_Internet\S_Ford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921"/>
            <a:ext cx="7920000" cy="306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261905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ocuments\Service November 2\Service\Service_Internet\S_Ford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6047"/>
            <a:ext cx="7704000" cy="33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8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891116"/>
              </p:ext>
            </p:extLst>
          </p:nvPr>
        </p:nvGraphicFramePr>
        <p:xfrm>
          <a:off x="900113" y="524821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€ 109,- bis € 129,-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1 Janua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15" y="908051"/>
            <a:ext cx="7416000" cy="401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675730"/>
              </p:ext>
            </p:extLst>
          </p:nvPr>
        </p:nvGraphicFramePr>
        <p:xfrm>
          <a:off x="900113" y="4941168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Bremsscheiben und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€ 209,- bis € 309,-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1\01 Janua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6538"/>
            <a:ext cx="6840000" cy="370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95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Batterie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€ 79,- bis € 149,-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3" name="Picture 3" descr="C:\Users\Wiemann\Desktop\Büro\Dreamweaver\Dreamweaver 2021\01 Januar\Service\Service_Internet\S_Ford_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76" y="908050"/>
            <a:ext cx="7920000" cy="390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7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38994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10 % Rabatt auf ausgewähltes 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4 April\Internet\W_Alf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42" y="893607"/>
            <a:ext cx="4680000" cy="398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61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Jahre; 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€ 39,- bis € 49,-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1 Januar\Service\Service_Internet\S_Ford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45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158234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Kühlerfrostschutz Kühlerfrostschutzmittel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€ 79,- bis € 89,-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01 Januar\Service\Service_Internet\S_Ford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74" y="908051"/>
            <a:ext cx="7920000" cy="200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Klimaanlagen-Service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1\01 Januar\Service\Service_Internet\S_Ford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02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Anlasser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01 Januar\Service\Service_Internet\S_Ford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9216"/>
            <a:ext cx="7920000" cy="283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Lichtmaschine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€ 309,- bis € 339,-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1 Januar\Service\Service_Internet\S_Ford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82" y="908050"/>
            <a:ext cx="7920000" cy="279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482143"/>
              </p:ext>
            </p:extLst>
          </p:nvPr>
        </p:nvGraphicFramePr>
        <p:xfrm>
          <a:off x="900113" y="4725144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Zahnriemen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€ 259,-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Zahnriemen-Wasserpumpensatz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€ 509,- bis € 619,-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1 Januar\Service\Service_Internet\S_Ford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448"/>
            <a:ext cx="7920000" cy="181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Stoßdämpfer,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€ 149,- bis € 329,-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1 Januar\Service\Service_Internet\S_Ford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2923"/>
            <a:ext cx="7920000" cy="171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670167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Kupplungssatz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€ 419,- bis € 929,-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1 Januar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33" y="908051"/>
            <a:ext cx="7920000" cy="312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1551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03 Maerz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8"/>
            <a:ext cx="5220000" cy="388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389947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€ 20,- Shell Tankgutschein bei Kauf eines Satzes Sommerreifen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4 April\Service\Service_Internet\S_Alf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4284000" cy="406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61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Jaguar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04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2289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Jaguar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3 Maerz\Service\Service_Internet\S_Jagua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4212000" cy="369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76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Jeep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13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01032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Reinigung der Klimaanlage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1\04 April\Service\Service_Internet\S_Jeep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3488708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66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010327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10 % Ersparnis bei Abschluss von Service Care Vertrag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04 April\Service\Service_Internet\S_Jeep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20" y="887487"/>
            <a:ext cx="4280897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66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01032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10 % Rabatt auf ausgewähltes 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4 April\Service\Service_Internet\S_Jeep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4" y="908050"/>
            <a:ext cx="4274923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66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Land Rover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83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13076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Land Rover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1\03 Maerz\Service\Service_Internet\S_Landrove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9397"/>
            <a:ext cx="3852000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33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127073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Service-Vorteilsprogramm, 20 % Rabatt auf ausgewählte Werkstattleistungen, Anmeldung auf Mercedes me erforderlich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44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G:\2019\01 Januar_zwei\Service\Service_Internet\S_Mercedes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59" y="908050"/>
            <a:ext cx="7133463" cy="377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72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Mini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375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10 Oktober\Service\Service_Internet\S_Min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6" y="908051"/>
            <a:ext cx="4752000" cy="36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47608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19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60 %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4 April\Service\Service_Internet\S_Nissa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9" y="908068"/>
            <a:ext cx="7704000" cy="361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11 November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83" y="900435"/>
            <a:ext cx="7920000" cy="406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695257"/>
              </p:ext>
            </p:extLst>
          </p:nvPr>
        </p:nvGraphicFramePr>
        <p:xfrm>
          <a:off x="900113" y="5229200"/>
          <a:ext cx="7740000" cy="1606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€ 30,- Gutschein bei Kauf von 4 Sommerreifen/Kompletträdern, € 15,- Gutschein bei Kauf von 2 Sommerreifen/Kompletträdern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4 April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908051"/>
            <a:ext cx="7920000" cy="368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53915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30 % Nachlass auf Scheibenwischer, inkl. gratis Profi-Check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1\03 Maerz\Service\Service_Internet\S_Ope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06" y="908053"/>
            <a:ext cx="7740000" cy="356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91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326927"/>
              </p:ext>
            </p:extLst>
          </p:nvPr>
        </p:nvGraphicFramePr>
        <p:xfrm>
          <a:off x="900113" y="5229200"/>
          <a:ext cx="7740000" cy="129614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Reinigung der Klimaanlage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Aktivkohlefilter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3 Maerz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53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8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916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794" name="Picture 2" descr="G:\2019\01 Januar_zwei\Service\Service_Internet\S_Opel_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62" y="898153"/>
            <a:ext cx="7730300" cy="379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39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43152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Sommerreifen,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03 Maerz\Service\Service_Internet\S_Ope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7487"/>
            <a:ext cx="7920000" cy="350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57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55393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Desinfektionsservice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1\03 Maerz\Service\Service_Internet\S_Opel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0358"/>
            <a:ext cx="7920000" cy="248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57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120431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40 % Ersparnis, Unterstützung der Initiative "Plant a tree" zum Erhalt des Mangroven-Systems im Senegal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1\03 Maerz\Service\Service_Internet\S_Opel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04" y="922784"/>
            <a:ext cx="7920000" cy="381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40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12043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Service-Finanzierung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3 Maerz\Service\Service_Internet\S_Opel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6243"/>
            <a:ext cx="632439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40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30 % Nachlass auf Scheibenwischer, inkl. gratis Profi-Check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1\03 Maerz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0244"/>
            <a:ext cx="7812000" cy="356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9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648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Desinfektionsservice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1\03 Maerz\Service\Service_Internet\S_Peuge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167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03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06607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ocuments\Service November 2\Service\Service_Internet\S_Audi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1352"/>
            <a:ext cx="7524000" cy="368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30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860392"/>
              </p:ext>
            </p:extLst>
          </p:nvPr>
        </p:nvGraphicFramePr>
        <p:xfrm>
          <a:off x="900113" y="5229200"/>
          <a:ext cx="7740000" cy="151216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Reinigung der Klimaanlage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Aktivkohlefilter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1\03 Maerz\Service\Service_Internet\S_Peuge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921"/>
            <a:ext cx="7920000" cy="377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36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Sommerreifen,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emann\Desktop\Büro\Dreamweaver\Dreamweaver 2021\03 Maerz\Service\Service_Internet\S_Peugeot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27" y="908050"/>
            <a:ext cx="7920000" cy="222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94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Porsche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1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15783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Porsche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Mit der Porsche Classic Card in Abhängigkeit zum Fahrzeugalter (1 % pro Jahr) bis maximal 20 % bei Wartungen und Reparaturen sparen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1 Januar_zwei\Service\Service_Internet\S_Porsche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56042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 PARTS für ältere Fahrzeuge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1\03 Maerz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8628"/>
            <a:ext cx="7920000" cy="309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139949"/>
              </p:ext>
            </p:extLst>
          </p:nvPr>
        </p:nvGraphicFramePr>
        <p:xfrm>
          <a:off x="900113" y="5229200"/>
          <a:ext cx="7740000" cy="161274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 € 30,- Ersparnis bei Bremsbelagwechsel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 € 50,- Ersparnis bei Bremsscheibenwechsel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2" name="Picture 2" descr="C:\Users\Wiemann\Desktop\Büro\Dreamweaver\Dreamweaver 2021\03 Maerz\Service\Service_Internet\S_Renaul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84" y="880616"/>
            <a:ext cx="7920000" cy="396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57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087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40 % günstiger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C:\Users\Wiemann\Desktop\Büro\Dreamweaver\Dreamweaver 2021\03 Maerz\Service\Service_Internet\S_Se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9" y="908050"/>
            <a:ext cx="7920000" cy="220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16177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€ 150,- Corona-Rabatt auf Werkstattrechnung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2 Februar\Service\Service_Internet\S_Se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6336000" cy="363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97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2234</Words>
  <Application>Microsoft Office PowerPoint</Application>
  <PresentationFormat>Bildschirmpräsentation (4:3)</PresentationFormat>
  <Paragraphs>1341</Paragraphs>
  <Slides>152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152</vt:i4>
      </vt:variant>
    </vt:vector>
  </HeadingPairs>
  <TitlesOfParts>
    <vt:vector size="153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485</cp:revision>
  <dcterms:created xsi:type="dcterms:W3CDTF">2019-01-31T14:56:12Z</dcterms:created>
  <dcterms:modified xsi:type="dcterms:W3CDTF">2021-05-02T10:03:03Z</dcterms:modified>
</cp:coreProperties>
</file>