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7"/>
  </p:notesMasterIdLst>
  <p:sldIdLst>
    <p:sldId id="353" r:id="rId2"/>
    <p:sldId id="553" r:id="rId3"/>
    <p:sldId id="554" r:id="rId4"/>
    <p:sldId id="608" r:id="rId5"/>
    <p:sldId id="355" r:id="rId6"/>
    <p:sldId id="258" r:id="rId7"/>
    <p:sldId id="460" r:id="rId8"/>
    <p:sldId id="441" r:id="rId9"/>
    <p:sldId id="357" r:id="rId10"/>
    <p:sldId id="262" r:id="rId11"/>
    <p:sldId id="568" r:id="rId12"/>
    <p:sldId id="555" r:id="rId13"/>
    <p:sldId id="356" r:id="rId14"/>
    <p:sldId id="436" r:id="rId15"/>
    <p:sldId id="570" r:id="rId16"/>
    <p:sldId id="609" r:id="rId17"/>
    <p:sldId id="619" r:id="rId18"/>
    <p:sldId id="605" r:id="rId19"/>
    <p:sldId id="571" r:id="rId20"/>
    <p:sldId id="572" r:id="rId21"/>
    <p:sldId id="573" r:id="rId22"/>
    <p:sldId id="621" r:id="rId23"/>
    <p:sldId id="622" r:id="rId24"/>
    <p:sldId id="624" r:id="rId25"/>
    <p:sldId id="625" r:id="rId26"/>
    <p:sldId id="626" r:id="rId27"/>
    <p:sldId id="358" r:id="rId28"/>
    <p:sldId id="557" r:id="rId29"/>
    <p:sldId id="574" r:id="rId30"/>
    <p:sldId id="575" r:id="rId31"/>
    <p:sldId id="620" r:id="rId32"/>
    <p:sldId id="359" r:id="rId33"/>
    <p:sldId id="271" r:id="rId34"/>
    <p:sldId id="360" r:id="rId35"/>
    <p:sldId id="472" r:id="rId36"/>
    <p:sldId id="273" r:id="rId37"/>
    <p:sldId id="593" r:id="rId38"/>
    <p:sldId id="274" r:id="rId39"/>
    <p:sldId id="275" r:id="rId40"/>
    <p:sldId id="462" r:id="rId41"/>
    <p:sldId id="461" r:id="rId42"/>
    <p:sldId id="594" r:id="rId43"/>
    <p:sldId id="542" r:id="rId44"/>
    <p:sldId id="279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361" r:id="rId53"/>
    <p:sldId id="288" r:id="rId54"/>
    <p:sldId id="362" r:id="rId55"/>
    <p:sldId id="577" r:id="rId56"/>
    <p:sldId id="450" r:id="rId57"/>
    <p:sldId id="597" r:id="rId58"/>
    <p:sldId id="364" r:id="rId59"/>
    <p:sldId id="292" r:id="rId60"/>
    <p:sldId id="559" r:id="rId61"/>
    <p:sldId id="294" r:id="rId62"/>
    <p:sldId id="295" r:id="rId63"/>
    <p:sldId id="366" r:id="rId64"/>
    <p:sldId id="580" r:id="rId65"/>
    <p:sldId id="607" r:id="rId66"/>
    <p:sldId id="579" r:id="rId67"/>
    <p:sldId id="298" r:id="rId68"/>
    <p:sldId id="367" r:id="rId69"/>
    <p:sldId id="299" r:id="rId70"/>
    <p:sldId id="392" r:id="rId71"/>
    <p:sldId id="627" r:id="rId72"/>
    <p:sldId id="453" r:id="rId73"/>
    <p:sldId id="526" r:id="rId74"/>
    <p:sldId id="527" r:id="rId75"/>
    <p:sldId id="507" r:id="rId76"/>
    <p:sldId id="628" r:id="rId77"/>
    <p:sldId id="629" r:id="rId78"/>
    <p:sldId id="368" r:id="rId79"/>
    <p:sldId id="479" r:id="rId80"/>
    <p:sldId id="581" r:id="rId81"/>
    <p:sldId id="583" r:id="rId82"/>
    <p:sldId id="584" r:id="rId83"/>
    <p:sldId id="369" r:id="rId84"/>
    <p:sldId id="310" r:id="rId85"/>
    <p:sldId id="370" r:id="rId86"/>
    <p:sldId id="311" r:id="rId87"/>
    <p:sldId id="614" r:id="rId88"/>
    <p:sldId id="371" r:id="rId89"/>
    <p:sldId id="316" r:id="rId90"/>
    <p:sldId id="598" r:id="rId91"/>
    <p:sldId id="630" r:id="rId92"/>
    <p:sldId id="318" r:id="rId93"/>
    <p:sldId id="319" r:id="rId94"/>
    <p:sldId id="320" r:id="rId95"/>
    <p:sldId id="321" r:id="rId96"/>
    <p:sldId id="322" r:id="rId97"/>
    <p:sldId id="323" r:id="rId98"/>
    <p:sldId id="373" r:id="rId99"/>
    <p:sldId id="332" r:id="rId100"/>
    <p:sldId id="482" r:id="rId101"/>
    <p:sldId id="632" r:id="rId102"/>
    <p:sldId id="633" r:id="rId103"/>
    <p:sldId id="634" r:id="rId104"/>
    <p:sldId id="635" r:id="rId105"/>
    <p:sldId id="636" r:id="rId106"/>
    <p:sldId id="637" r:id="rId107"/>
    <p:sldId id="638" r:id="rId108"/>
    <p:sldId id="639" r:id="rId109"/>
    <p:sldId id="640" r:id="rId110"/>
    <p:sldId id="641" r:id="rId111"/>
    <p:sldId id="642" r:id="rId112"/>
    <p:sldId id="643" r:id="rId113"/>
    <p:sldId id="644" r:id="rId114"/>
    <p:sldId id="645" r:id="rId115"/>
    <p:sldId id="646" r:id="rId116"/>
    <p:sldId id="647" r:id="rId117"/>
    <p:sldId id="509" r:id="rId118"/>
    <p:sldId id="475" r:id="rId119"/>
    <p:sldId id="474" r:id="rId120"/>
    <p:sldId id="421" r:id="rId121"/>
    <p:sldId id="446" r:id="rId122"/>
    <p:sldId id="467" r:id="rId123"/>
    <p:sldId id="517" r:id="rId124"/>
    <p:sldId id="548" r:id="rId125"/>
    <p:sldId id="565" r:id="rId126"/>
    <p:sldId id="588" r:id="rId127"/>
    <p:sldId id="617" r:id="rId128"/>
    <p:sldId id="618" r:id="rId129"/>
    <p:sldId id="566" r:id="rId130"/>
    <p:sldId id="377" r:id="rId131"/>
    <p:sldId id="563" r:id="rId132"/>
    <p:sldId id="648" r:id="rId133"/>
    <p:sldId id="649" r:id="rId134"/>
    <p:sldId id="650" r:id="rId135"/>
    <p:sldId id="346" r:id="rId13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3" autoAdjust="0"/>
    <p:restoredTop sz="99526" autoAdjust="0"/>
  </p:normalViewPr>
  <p:slideViewPr>
    <p:cSldViewPr>
      <p:cViewPr>
        <p:scale>
          <a:sx n="100" d="100"/>
          <a:sy n="100" d="100"/>
        </p:scale>
        <p:origin x="-2076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01.04.2021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01.04.2021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toyota.de/service_und_zubehoer/angebote_und_tipps/raederwechsel-2021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toyota.de/service_und_zubehoer/angebote_und_tipps/raederwechsel-2021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toyota.de/service_und_zubehoer/angebote_und_tipps/raederwechsel-2021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service_und_zubehoer/angebote_und_tipps/navigationssysteme-fruehjahr-2021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toyota.de/service_und_zubehoer/angebote_und_tipps/sommer-oelservice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roen.de/aktuelle-angebote/service-und-zubehoerangebote/circular-economy.html" TargetMode="External"/><Relationship Id="rId2" Type="http://schemas.openxmlformats.org/officeDocument/2006/relationships/hyperlink" Target="file:///C:\Users\Wiemann\Desktop\B&#252;ro\Dreamweaver\Dreamweaver%202021\01%20Januar\Service\Service_Internet\S_Citroen_6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roen.de/aktuelle-angebote/service-und-zubehorangebote/klimaanlagenservice.html" TargetMode="External"/><Relationship Id="rId2" Type="http://schemas.openxmlformats.org/officeDocument/2006/relationships/hyperlink" Target="file:///C:\Users\Wiemann\Desktop\B&#252;ro\Dreamweaver\Dreamweaver%202021\03%20Maerz\Service\Service_Internet\S_Citroen_2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aktuelle-angebote/service-und-zubehoerangebote/original-starterbatterien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aktuelle-angebote/service-und-zubehoerangebote/original-starterbatterien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aktuelle-angebote/service-und-zubehorangebote/desinfektionsservic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citroen.de/aktuelle-angebote/service-und-zubehoerangebote/original-gummimatten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acia.de/dacia-entdecken/dacia-deals/kunden-werben-kunden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dacia-entdecken/dacia-deals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acia.de/dacia-deals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sautomobiles.de/ds-services/ds-fruehlings-angebote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sautomobiles.de/ds-services/ds-fruehlings-angebote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fca.mopar.eu/HappyNewAirDE?source=moc_public&amp;campaignid=AS292_MAT-13572_HappyNewAirDE_ALFA%20ROMEO_120121&amp;MARKET=3110&amp;LANGUAGE=German%20DE&amp;BRAND=ALFA%20ROMEO" TargetMode="External"/><Relationship Id="rId2" Type="http://schemas.openxmlformats.org/officeDocument/2006/relationships/hyperlink" Target="file:///C:\Users\Wiemann\Desktop\B&#252;ro\Dreamweaver\Dreamweaver%202021\01%20Januar\Service\Service_Internet\S_Alfa_1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dsautomobiles.de/ds-services/ds-fruehlings-angebote.htm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dsautomobiles.de/ds-services/ds-fruehlings-angebote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cloud.fca.mopar.eu/HappyNewAirDE?source=moc_public&amp;campaignid=AS292_MAT-13572_HappyNewAirDE_FIAT_1201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ford-economy-service/reifen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dalfaromeopromo.mopar.eu/WinterTyres20DE?source=moc_public&amp;campaignid=ELQ-AS16526-13335_WinterTyres20DE_alfa-romeo_210920&amp;advertiserid=Eloqua&amp;bannerid=Partecipa&amp;adobe_mc_ref=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jaguar.de/service-und-zubehor/saisonale-angebote/winter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landrover.de/ownership/saisonale-angebote/fruehjahr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kundenbereich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aktuell.html#_original-scheibenwischer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www.opel.de/service/teile/opel-original-austauschteil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opel.de/service/angebote/aktuell.html#_reifenangebot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opel.de/service/angebote/aktuell.html#_batterieangebote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opel.de/service/angebote/aktuell.html#_hygienisch-unterwegs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opel.de/service/angebote/aktuell.html#_hygienisch-unterwegs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kundenbereich/reparatur-und-service/instandsetzung.html#layer=/de/brand/de/kundenbereich/reparatur-und-service/layer/audi-original-austausch-teile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eat.de/service-zubehoer/teile-zubehoer/austauschteile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eat.de/service-zubehoer/service/Wir-an-eurer-Seite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eat.de/service-zubehoer/service/winter-aktionen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März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2021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001"/>
            <a:ext cx="5548906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7461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1 Januar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883"/>
            <a:ext cx="7920000" cy="28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1\03 Maerz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4263"/>
            <a:ext cx="4176000" cy="407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1\03 Maerz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16" y="892820"/>
            <a:ext cx="7920000" cy="282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2" name="Picture 2" descr="C:\Users\Wiemann\Desktop\Büro\Dreamweaver\Dreamweaver 2021\03 Maerz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5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Display-Reiniger 2-in-1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7" name="Picture 3" descr="C:\Users\Wiemann\Desktop\Büro\Dreamweaver\Dreamweaver 2021\03 Maerz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972"/>
            <a:ext cx="7920000" cy="258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Nachfüllpack Display-Reiniger 2-in-1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1\03 Maerz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4437"/>
            <a:ext cx="7920000" cy="25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Wasch &amp; Wachs Shampoo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C:\Users\Wiemann\Desktop\Büro\Dreamweaver\Dreamweaver 2021\03 Maerz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15" y="908051"/>
            <a:ext cx="7920000" cy="275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Insektenentferner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18" name="Picture 2" descr="C:\Users\Wiemann\Desktop\Büro\Dreamweaver\Dreamweaver 2021\03 Maerz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819"/>
            <a:ext cx="7920000" cy="277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Felgenreiniger-Gel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1\03 Maerz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6" y="916062"/>
            <a:ext cx="7920000" cy="25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Innenraumreiniger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866" name="Picture 2" descr="C:\Users\Wiemann\Desktop\Büro\Dreamweaver\Dreamweaver 2021\03 Maerz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3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Tauschteile, bis zu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2 Januar_zwei\Service\Service_Internet\S_BMW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1" y="890639"/>
            <a:ext cx="7627620" cy="29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936824"/>
              </p:ext>
            </p:extLst>
          </p:nvPr>
        </p:nvGraphicFramePr>
        <p:xfrm>
          <a:off x="900113" y="5229200"/>
          <a:ext cx="7740000" cy="9452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Heck-Fahrradträger für 3 Fahrräder oder 2 e-Bikes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Heck-Fahrradträger für 2 Fahrräder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7890" name="Picture 2" descr="C:\Users\Wiemann\Desktop\Büro\Dreamweaver\Dreamweaver 2021\03 Maerz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61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132861"/>
              </p:ext>
            </p:extLst>
          </p:nvPr>
        </p:nvGraphicFramePr>
        <p:xfrm>
          <a:off x="900113" y="5229200"/>
          <a:ext cx="7740000" cy="9452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Dach-Fahrradträger aus Aluminium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Dach-Fahrradträger aus Stahl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14" name="Picture 2" descr="C:\Users\Wiemann\Desktop\Büro\Dreamweaver\Dreamweaver 2021\03 Maerz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7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Textilfußmattenset Premium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938" name="Picture 2" descr="C:\Users\Wiemann\Desktop\Büro\Dreamweaver\Dreamweaver 2021\03 Maerz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1395"/>
            <a:ext cx="7920000" cy="26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K&amp;K Ultraschall-Marderabwehrgerät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62" name="Picture 2" descr="C:\Users\Wiemann\Desktop\Büro\Dreamweaver\Dreamweaver 2021\03 Maerz\Service\Service_Internet\S_Skod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3373"/>
            <a:ext cx="7920000" cy="240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K&amp;K Ultraschall-/Hochspannungs-Marderabwehrgerät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986" name="Picture 2" descr="C:\Users\Wiemann\Desktop\Büro\Dreamweaver\Dreamweaver 2021\03 Maerz\Service\Service_Internet\S_Skoda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74" y="908050"/>
            <a:ext cx="7920000" cy="243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K&amp;K Marder Abwehrspray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10" name="Picture 2" descr="C:\Users\Wiemann\Desktop\Büro\Dreamweaver\Dreamweaver 2021\03 Maerz\Service\Service_Internet\S_Skoda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88" y="922536"/>
            <a:ext cx="7920000" cy="241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4604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K&amp;K Marder Duftmarkenentferner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34" name="Picture 2" descr="C:\Users\Wiemann\Desktop\Büro\Dreamweaver\Dreamweaver 2021\03 Maerz\Service\Service_Internet\S_Skoda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45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59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4011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3 Maerz\Service\Service_Internet\S_BM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0"/>
            <a:ext cx="6552000" cy="36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4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9" name="Picture 3" descr="C:\Users\Wiemann\Desktop\Büro\Dreamweaver\Dreamweaver 2021\02 Februar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7101"/>
            <a:ext cx="6120000" cy="376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46430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40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ocuments\Service November 2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908084"/>
            <a:ext cx="5148000" cy="37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890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Räderwechsel-Service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1\03 Maerz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60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157563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Windschutzscheibenreparatur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Dichtung und Sicherheitscheck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6082" name="Picture 2" descr="C:\Users\Wiemann\Desktop\Büro\Dreamweaver\Dreamweaver 2021\03 Maerz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98" y="898918"/>
            <a:ext cx="6444000" cy="401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70976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2 Februar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228000" cy="4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298333"/>
              </p:ext>
            </p:extLst>
          </p:nvPr>
        </p:nvGraphicFramePr>
        <p:xfrm>
          <a:off x="900113" y="5229200"/>
          <a:ext cx="7740000" cy="16344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Marderabwehr Hochspannungsgerät 7 Plus-Minus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 Protect Lackversiegelung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7106" name="Picture 2" descr="C:\Users\Wiemann\Desktop\Büro\Dreamweaver\Dreamweaver 2021\03 Maerz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000"/>
            <a:ext cx="7164000" cy="39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183859"/>
              </p:ext>
            </p:extLst>
          </p:nvPr>
        </p:nvGraphicFramePr>
        <p:xfrm>
          <a:off x="900113" y="5229200"/>
          <a:ext cx="7740000" cy="14184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Ladekantenschutz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Standheizung für RAV4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€ 1.626,00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Uniblade Wischerblätter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8130" name="Picture 2" descr="C:\Users\Wiemann\Desktop\Büro\Dreamweaver\Dreamweaver 2021\03 Maerz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55" y="908074"/>
            <a:ext cx="6228000" cy="396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351044"/>
              </p:ext>
            </p:extLst>
          </p:nvPr>
        </p:nvGraphicFramePr>
        <p:xfrm>
          <a:off x="900113" y="5229200"/>
          <a:ext cx="7740000" cy="154267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Toyota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Navigation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 Navigation inkl.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2 Februa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52" y="903531"/>
            <a:ext cx="5184000" cy="41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13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363068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Toyota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 inkl. Mobilitätsgarantie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2 Februa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1" y="882527"/>
            <a:ext cx="3960000" cy="391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7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192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0\09 September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50"/>
            <a:ext cx="5400000" cy="380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96545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€ 160,- Cashback bei Kauf einer Anhängervorrichtung oder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9154" name="Picture 2" descr="C:\Users\Wiemann\Desktop\Büro\Dreamweaver\Dreamweaver 2021\03 Maerz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0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€ 30,- bei Kauf eines Sommerreifen oder Komplettrades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0178" name="Picture 2" descr="C:\Users\Wiemann\Desktop\Büro\Dreamweaver\Dreamweaver 2021\03 Maerz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050"/>
            <a:ext cx="7920000" cy="302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€ 50,- Cashback bei Kauf von Bremsbelägen oder -scheiben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02" name="Picture 2" descr="C:\Users\Wiemann\Desktop\Büro\Dreamweaver\Dreamweaver 2021\03 Maerz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14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516179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 action="ppaction://hlinkfile"/>
                        </a:rPr>
                        <a:t>www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40 % Ersparnis, Unterstützung der Initiative "Plant a tree"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zum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Erhalt des Mangroven-Systems im Senegal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1 Januar\Service\Service_Internet\S_Citroen_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8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171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73" y="908051"/>
            <a:ext cx="6768000" cy="411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268657"/>
              </p:ext>
            </p:extLst>
          </p:nvPr>
        </p:nvGraphicFramePr>
        <p:xfrm>
          <a:off x="900113" y="5229200"/>
          <a:ext cx="7740000" cy="1224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 action="ppaction://hlinkfile"/>
                        </a:rPr>
                        <a:t>www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3 Maerz\Service\Service_Internet\S_Citroen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84" y="908050"/>
            <a:ext cx="7920000" cy="287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1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49533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Nachlass auf Scheibenwischer, inkl. gratis Profi-Check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3 Maerz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63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227092"/>
              </p:ext>
            </p:extLst>
          </p:nvPr>
        </p:nvGraphicFramePr>
        <p:xfrm>
          <a:off x="900113" y="5229200"/>
          <a:ext cx="7740000" cy="151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50 Ah Starterbatterie, statt € 118,23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60 Ah Starterbatterie, statt € 138,53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70 Ah Starterbatterie, statt € 164,72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1 Januar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0565"/>
            <a:ext cx="6732000" cy="394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28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0806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3 Maerz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561"/>
            <a:ext cx="7920000" cy="260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38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4732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15 % Rabatt auf Original Gummimatten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10 Oktober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267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3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5676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1" name="Picture 1" descr="C:\Users\Wiemann\Desktop\Büro\Dreamweaver\Dreamweaver 2021\03 Maerz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63" y="896640"/>
            <a:ext cx="391477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9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389597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€ 100,- Werkstattgutschein oder € 50,- Einkaufsgutschein bei Kundenempfehlung bei Neuwagenkauf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7 Juli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908063"/>
            <a:ext cx="3240000" cy="372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61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 Parts für Fahrzeuge älter als 5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263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6" y="908723"/>
            <a:ext cx="2808000" cy="378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891054"/>
              </p:ext>
            </p:extLst>
          </p:nvPr>
        </p:nvGraphicFramePr>
        <p:xfrm>
          <a:off x="900113" y="5013176"/>
          <a:ext cx="7740000" cy="179754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Mittelarmlehnen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Rabatt auf Anhängekupplungen und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€ 11,90 Rabatt bei Upgrade auf Antiallergenfilter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3 Maerz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832"/>
            <a:ext cx="2916000" cy="374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37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8844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3 Maerz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98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938479"/>
              </p:ext>
            </p:extLst>
          </p:nvPr>
        </p:nvGraphicFramePr>
        <p:xfrm>
          <a:off x="900113" y="5229200"/>
          <a:ext cx="7740000" cy="151022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81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2346"/>
            <a:ext cx="7920000" cy="26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7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 action="ppaction://hlinkfile"/>
                        </a:rPr>
                        <a:t>www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25 % Rabatt auf Innenraumfilter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1 Januar\Service\Service_Internet\S_Alfa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62" y="908049"/>
            <a:ext cx="5724000" cy="375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6743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ab, inklusive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69,90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3 Maerz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22" y="908050"/>
            <a:ext cx="7920000" cy="256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4730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Nachlass auf Scheibenwischer, inkl. gratis Profi-Check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3 Maerz\Service\Service_Internet\S_D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25" y="908051"/>
            <a:ext cx="7920000" cy="302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42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7079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25 % Rabatt auf Innenraumfilter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1 Januar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24" y="908050"/>
            <a:ext cx="6962776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€ 49,- bis € 79,-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1 Januar\Service\Service_Internet\S_Ford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45" y="899666"/>
            <a:ext cx="6660000" cy="38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9" y="908049"/>
            <a:ext cx="7920000" cy="26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€ 236,81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1 Januar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908082"/>
            <a:ext cx="7704000" cy="333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37052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7" name="Picture 3" descr="C:\Users\Wiemann\Desktop\Büro\Dreamweaver\Dreamweaver 2021\03 Maerz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306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61613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Winterkomplettrad, ab, zusätzlich € 20,- Tankgutschein von Shell bei Kauf eines Falkenreifens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1 Januar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7"/>
            <a:ext cx="4536000" cy="380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91116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" y="908051"/>
            <a:ext cx="7416000" cy="40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75730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538"/>
            <a:ext cx="6840000" cy="37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€ 149,-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3" name="Picture 3" descr="C:\Users\Wiemann\Desktop\Büro\Dreamweaver\Dreamweaver 2021\01 Januar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" y="908050"/>
            <a:ext cx="7920000" cy="39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€ 39,- bis € 49,-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1 Januar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4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€ 89,-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1 Januar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4" y="908051"/>
            <a:ext cx="7920000" cy="20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1 Januar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1 Janua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216"/>
            <a:ext cx="7920000" cy="2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1 Januar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0"/>
            <a:ext cx="7920000" cy="279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448"/>
            <a:ext cx="7920000" cy="18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1 Januar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2923"/>
            <a:ext cx="7920000" cy="17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3" y="908051"/>
            <a:ext cx="7920000" cy="31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3 Maerz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8"/>
            <a:ext cx="5220000" cy="38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2289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3 Maerz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4212000" cy="369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7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Land Rover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3076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Land Rover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3 Maerz\Service\Service_Internet\S_Landrove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397"/>
            <a:ext cx="38520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3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95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9_September_zwe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3" y="908056"/>
            <a:ext cx="4356000" cy="353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11 Novembe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900435"/>
            <a:ext cx="7920000" cy="406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60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ocuments\Service November 2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52"/>
            <a:ext cx="7524000" cy="3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539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Nachlass auf Scheibenwischer, inkl. gratis Profi-Check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1\03 Maerz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06" y="908053"/>
            <a:ext cx="7740000" cy="356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326927"/>
              </p:ext>
            </p:extLst>
          </p:nvPr>
        </p:nvGraphicFramePr>
        <p:xfrm>
          <a:off x="900113" y="5229200"/>
          <a:ext cx="7740000" cy="12961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5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16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G:\2019\01 Januar_zwei\Service\Service_Internet\S_Opel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898153"/>
            <a:ext cx="7730300" cy="37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43152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3 Maerz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7487"/>
            <a:ext cx="7920000" cy="350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609731"/>
              </p:ext>
            </p:extLst>
          </p:nvPr>
        </p:nvGraphicFramePr>
        <p:xfrm>
          <a:off x="926009" y="5207430"/>
          <a:ext cx="7606430" cy="167795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21286"/>
                <a:gridCol w="1521286"/>
                <a:gridCol w="1521286"/>
                <a:gridCol w="1521286"/>
                <a:gridCol w="1521286"/>
              </a:tblGrid>
              <a:tr h="2914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401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64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Starterbatterie, 50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Starterbatterie,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Starterbatterie, 65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Starterbatterie,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9 September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98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5539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3 Maerz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0358"/>
            <a:ext cx="7920000" cy="24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20431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Ersparnis, Unterstützung der Initiative "Plant a tree" zum Erhalt des Mangroven-Systems im Senegal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03 Maerz\Service\Service_Internet\S_Opel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22784"/>
            <a:ext cx="7920000" cy="381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204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Nachlass auf Scheibenwischer, inkl. gratis Profi-Check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03 Maerz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0244"/>
            <a:ext cx="7812000" cy="356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Original 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k.A.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 2019\12_Dezember_zwei\Service\Service_Internet\S_Aud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3" y="883124"/>
            <a:ext cx="5832000" cy="3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648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1\03 Maerz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167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860392"/>
              </p:ext>
            </p:extLst>
          </p:nvPr>
        </p:nvGraphicFramePr>
        <p:xfrm>
          <a:off x="900113" y="5229200"/>
          <a:ext cx="7740000" cy="151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377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36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03 Maerz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7" y="908050"/>
            <a:ext cx="7920000" cy="22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9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03 Maerz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8628"/>
            <a:ext cx="7920000" cy="309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139949"/>
              </p:ext>
            </p:extLst>
          </p:nvPr>
        </p:nvGraphicFramePr>
        <p:xfrm>
          <a:off x="900113" y="5229200"/>
          <a:ext cx="7740000" cy="1612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€ 30,- Ersparnis bei 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€ 50,- Ersparnis bei Bremsscheibenwechsel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1\03 Maerz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84" y="880616"/>
            <a:ext cx="7920000" cy="396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5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40 % günstiger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1\03 Maerz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908050"/>
            <a:ext cx="7920000" cy="220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617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€ 150,- Corona-Rabatt auf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2 Februar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6336000" cy="363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9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853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1\03 Maerz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9691"/>
            <a:ext cx="7920000" cy="22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2012</Words>
  <Application>Microsoft Office PowerPoint</Application>
  <PresentationFormat>Bildschirmpräsentation (4:3)</PresentationFormat>
  <Paragraphs>1192</Paragraphs>
  <Slides>135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135</vt:i4>
      </vt:variant>
    </vt:vector>
  </HeadingPairs>
  <TitlesOfParts>
    <vt:vector size="136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468</cp:revision>
  <dcterms:created xsi:type="dcterms:W3CDTF">2019-01-31T14:56:12Z</dcterms:created>
  <dcterms:modified xsi:type="dcterms:W3CDTF">2021-04-01T10:31:28Z</dcterms:modified>
</cp:coreProperties>
</file>