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6"/>
  </p:notesMasterIdLst>
  <p:sldIdLst>
    <p:sldId id="353" r:id="rId2"/>
    <p:sldId id="553" r:id="rId3"/>
    <p:sldId id="554" r:id="rId4"/>
    <p:sldId id="608" r:id="rId5"/>
    <p:sldId id="355" r:id="rId6"/>
    <p:sldId id="258" r:id="rId7"/>
    <p:sldId id="460" r:id="rId8"/>
    <p:sldId id="441" r:id="rId9"/>
    <p:sldId id="357" r:id="rId10"/>
    <p:sldId id="262" r:id="rId11"/>
    <p:sldId id="568" r:id="rId12"/>
    <p:sldId id="555" r:id="rId13"/>
    <p:sldId id="356" r:id="rId14"/>
    <p:sldId id="436" r:id="rId15"/>
    <p:sldId id="570" r:id="rId16"/>
    <p:sldId id="609" r:id="rId17"/>
    <p:sldId id="605" r:id="rId18"/>
    <p:sldId id="571" r:id="rId19"/>
    <p:sldId id="572" r:id="rId20"/>
    <p:sldId id="573" r:id="rId21"/>
    <p:sldId id="358" r:id="rId22"/>
    <p:sldId id="557" r:id="rId23"/>
    <p:sldId id="574" r:id="rId24"/>
    <p:sldId id="575" r:id="rId25"/>
    <p:sldId id="556" r:id="rId26"/>
    <p:sldId id="402" r:id="rId27"/>
    <p:sldId id="438" r:id="rId28"/>
    <p:sldId id="606" r:id="rId29"/>
    <p:sldId id="610" r:id="rId30"/>
    <p:sldId id="359" r:id="rId31"/>
    <p:sldId id="271" r:id="rId32"/>
    <p:sldId id="360" r:id="rId33"/>
    <p:sldId id="472" r:id="rId34"/>
    <p:sldId id="273" r:id="rId35"/>
    <p:sldId id="593" r:id="rId36"/>
    <p:sldId id="274" r:id="rId37"/>
    <p:sldId id="275" r:id="rId38"/>
    <p:sldId id="462" r:id="rId39"/>
    <p:sldId id="461" r:id="rId40"/>
    <p:sldId id="594" r:id="rId41"/>
    <p:sldId id="542" r:id="rId42"/>
    <p:sldId id="279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361" r:id="rId51"/>
    <p:sldId id="288" r:id="rId52"/>
    <p:sldId id="362" r:id="rId53"/>
    <p:sldId id="577" r:id="rId54"/>
    <p:sldId id="576" r:id="rId55"/>
    <p:sldId id="390" r:id="rId56"/>
    <p:sldId id="450" r:id="rId57"/>
    <p:sldId id="597" r:id="rId58"/>
    <p:sldId id="364" r:id="rId59"/>
    <p:sldId id="292" r:id="rId60"/>
    <p:sldId id="559" r:id="rId61"/>
    <p:sldId id="294" r:id="rId62"/>
    <p:sldId id="295" r:id="rId63"/>
    <p:sldId id="366" r:id="rId64"/>
    <p:sldId id="580" r:id="rId65"/>
    <p:sldId id="607" r:id="rId66"/>
    <p:sldId id="579" r:id="rId67"/>
    <p:sldId id="298" r:id="rId68"/>
    <p:sldId id="367" r:id="rId69"/>
    <p:sldId id="299" r:id="rId70"/>
    <p:sldId id="392" r:id="rId71"/>
    <p:sldId id="453" r:id="rId72"/>
    <p:sldId id="526" r:id="rId73"/>
    <p:sldId id="527" r:id="rId74"/>
    <p:sldId id="507" r:id="rId75"/>
    <p:sldId id="368" r:id="rId76"/>
    <p:sldId id="306" r:id="rId77"/>
    <p:sldId id="479" r:id="rId78"/>
    <p:sldId id="581" r:id="rId79"/>
    <p:sldId id="583" r:id="rId80"/>
    <p:sldId id="584" r:id="rId81"/>
    <p:sldId id="611" r:id="rId82"/>
    <p:sldId id="585" r:id="rId83"/>
    <p:sldId id="369" r:id="rId84"/>
    <p:sldId id="310" r:id="rId85"/>
    <p:sldId id="370" r:id="rId86"/>
    <p:sldId id="311" r:id="rId87"/>
    <p:sldId id="534" r:id="rId88"/>
    <p:sldId id="371" r:id="rId89"/>
    <p:sldId id="316" r:id="rId90"/>
    <p:sldId id="598" r:id="rId91"/>
    <p:sldId id="318" r:id="rId92"/>
    <p:sldId id="319" r:id="rId93"/>
    <p:sldId id="320" r:id="rId94"/>
    <p:sldId id="321" r:id="rId95"/>
    <p:sldId id="322" r:id="rId96"/>
    <p:sldId id="323" r:id="rId97"/>
    <p:sldId id="373" r:id="rId98"/>
    <p:sldId id="332" r:id="rId99"/>
    <p:sldId id="482" r:id="rId100"/>
    <p:sldId id="509" r:id="rId101"/>
    <p:sldId id="475" r:id="rId102"/>
    <p:sldId id="474" r:id="rId103"/>
    <p:sldId id="421" r:id="rId104"/>
    <p:sldId id="446" r:id="rId105"/>
    <p:sldId id="467" r:id="rId106"/>
    <p:sldId id="517" r:id="rId107"/>
    <p:sldId id="548" r:id="rId108"/>
    <p:sldId id="565" r:id="rId109"/>
    <p:sldId id="588" r:id="rId110"/>
    <p:sldId id="604" r:id="rId111"/>
    <p:sldId id="566" r:id="rId112"/>
    <p:sldId id="377" r:id="rId113"/>
    <p:sldId id="563" r:id="rId114"/>
    <p:sldId id="346" r:id="rId11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43" autoAdjust="0"/>
    <p:restoredTop sz="99526" autoAdjust="0"/>
  </p:normalViewPr>
  <p:slideViewPr>
    <p:cSldViewPr>
      <p:cViewPr>
        <p:scale>
          <a:sx n="100" d="100"/>
          <a:sy n="100" d="100"/>
        </p:scale>
        <p:origin x="-72" y="-48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03.02.2021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03.02.2021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03.02.2021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03.02.2021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toyota.de/service_und_zubehoer/angebote_und_tipps/dna_diebstahlschutz.json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toyota.de/service_und_zubehoer/angebote_und_tipps/raederwechsel.json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toyota.de/service_und_zubehoer/angebote_und_tipps/fit-fuer-den-winter-2020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toyota.de/service_und_zubehoer/angebote_und_tipps/fit-fuer-den-winter-2020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toyota.de/service_und_zubehoer/angebote_und_tipps/fit-fuer-den-winter-2020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toyota.de/service_und_zubehoer/angebote_und_tipps/fit-fuer-den-winter-2020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bmw.de/de/topics/service-zubehoer/original-bmwteile/bmwaustauschteile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volkswagen.de/de/besitzer-und-nutzer/teile/economy-teile.html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volkswagen.de/de/besitzer-und-nutzer/teile.html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bmw.de/de/topics/service-zubehoer/saisonangebote/uebersicht.html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troen.de/aktuelle-angebote/service-und-zubehoerangebote/circular-economy.html" TargetMode="External"/><Relationship Id="rId2" Type="http://schemas.openxmlformats.org/officeDocument/2006/relationships/hyperlink" Target="file:///C:\Users\Wiemann\Desktop\B&#252;ro\Dreamweaver\Dreamweaver%202021\01%20Januar\Service\Service_Internet\S_Citroen_6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aktuelle-angebote/service-und-zubehoerangebote/citroen-winter-check-2020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aktuelle-angebote/service-und-zubehoerangebote/original-starterbatterien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aktuelle-angebote/service-und-zubehoerangebote/desinfektionsservic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citroen.de/aktuelle-angebote/service-und-zubehoerangebote/original-gummimatten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toyota.de/service_und_zubehoer/angebote_und_tipps/fit-fuer-den-winter-2020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sautomobiles.de/ds-services/ds-winter-angebote.html?gclid=cjwkcajw_nx7bra1eiwa2dpg0u-rf4962vtwa1_bzccmn9_suoeamvnqopwt4fyoce6dn8pueigcprocvqeqavd_bwe&amp;gclsrc=aw.ds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sautomobiles.de/ds-services/ds-winter-angebote/starterbatterien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sautomobiles.de/ds-services/ds-winter-angebote/gummimatten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acia.de/dacia-entdecken/dacia-deals/kunden-werben-kunden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dacia.de/dacia-entdecken/dacia-deals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dacia.de/dacia-deals.html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fca.mopar.eu/HappyNewAirDE?source=moc_public&amp;campaignid=AS292_MAT-13572_HappyNewAirDE_ALFA%20ROMEO_120121&amp;MARKET=3110&amp;LANGUAGE=German%20DE&amp;BRAND=ALFA%20ROMEO" TargetMode="External"/><Relationship Id="rId2" Type="http://schemas.openxmlformats.org/officeDocument/2006/relationships/hyperlink" Target="file:///C:\Users\Wiemann\Desktop\B&#252;ro\Dreamweaver\Dreamweaver%202021\01%20Januar\Service\Service_Internet\S_Alfa_1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cloud.fca.mopar.eu/HappyNewAirDE?source=moc_public&amp;campaignid=AS292_MAT-13572_HappyNewAirDE_FIAT_120121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ford.de/service/reparatur-wartung/ford-economy-service/reifen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reparatur-wartung/ford-economy-service/service-nutzfahrzeuge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dalfaromeopromo.mopar.eu/WinterTyres20DE?source=moc_public&amp;campaignid=ELQ-AS16526-13335_WinterTyres20DE_alfa-romeo_210920&amp;advertiserid=Eloqua&amp;bannerid=Partecipa&amp;adobe_mc_ref=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jaguar.de/service-und-zubehor/saisonale-angebote/winter.html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jeep.de/mopar/angebote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landrover.de/index.html?source=71700000067455915_58700005875048126_p53753780763&amp;rm=search&amp;gclsrc=aw.ds&amp;gclid=EAIaIQobChMI5tic78Wd7QIVDxoGAB1I8QZhEAAYASAAEgKRIvD_BwE&amp;gclid=EAIaIQobChMI5tic78Wd7QIVDxoGAB1I8QZhEAAYASAAEgKRIvD_BwE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kundenbereich/reparatur-und-service/audi-service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kundenbereich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opel.de/service/angebote/aktuell.html#urlaubs-check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www.opel.de/service/teile/opel-original-austauschteile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opel.de/service/angebote/aktuell.html#_reifenangebot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opel.de/service/angebote/aktuell.html#_batterieangebote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opel.de/service/angebote/servicefinanzierung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peugeot.de/teile-und-zubehor/ersatzteile/eurorepar-die-zeitwertgerechte-reparatur.html?utm_source=&amp;utm_medium=DIS_DIB&amp;utm_campaign=2017_05___dtt-movie_club_time-limited_ap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peugeot.de/wartung-zubehor/zubehor-serviceangebote/peugeot-kartenupdate-fur-ihr-navi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peugeot.de/wartung-zubehor/zubehor-serviceangebote/herbst-winter-angebote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audi.de/de/brand/de/kundenbereich/reparatur-und-service/instandsetzung.html#layer=/de/brand/de/kundenbereich/reparatur-und-service/layer/audi-original-austausch-teile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peugeot.de/wartung-zubehor/zubehor-serviceangebote/herbst-winter-angebote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peugeot.de/wartung-zubehor/zubehor-serviceangebote/herbst-winter-angebote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peugeot.de/wartung-zubehor/zubehor-serviceangebote/peugeot-kartenupdate-fur-ihr-navi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seat.de/service-zubehoer/teile-zubehoer/austauschteile.htm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seat.de/service-zubehoer/service/winter-aktionen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endParaRPr lang="de-DE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Januar 2021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1 Januar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001"/>
            <a:ext cx="5548906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09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5746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41293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 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G:\2019\09_September_zwei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1990"/>
            <a:ext cx="6012000" cy="383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46430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</a:t>
                      </a:r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40 </a:t>
                      </a:r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ocuments\Service November 2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65" y="908084"/>
            <a:ext cx="5148000" cy="372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0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18906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10 Oktober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48" y="895925"/>
            <a:ext cx="4068000" cy="39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3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82967"/>
              </p:ext>
            </p:extLst>
          </p:nvPr>
        </p:nvGraphicFramePr>
        <p:xfrm>
          <a:off x="900113" y="5229200"/>
          <a:ext cx="7740000" cy="127442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Bremsbelagwechsel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Anhängezugvorrichtung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€ 582,92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1" name="Picture 3" descr="C:\Users\Wiemann\Desktop\Büro\Dreamweaver\Dreamweaver 2020\10 Oktober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34" y="890166"/>
            <a:ext cx="6840000" cy="389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70976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Zentralwischerblatt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€ 34,45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41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€ 93,11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0 Oktober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5760000" cy="395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6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461053"/>
              </p:ext>
            </p:extLst>
          </p:nvPr>
        </p:nvGraphicFramePr>
        <p:xfrm>
          <a:off x="900113" y="522920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Marderabwehr Hochspannungsgerät 7 Plus-Minus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€ 212,53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 Protect Lackversiegelung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€ 115,03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20" name="Picture 4" descr="C:\Users\Wiemann\Desktop\Büro\Dreamweaver\Dreamweaver 2020\10 Oktober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3780"/>
            <a:ext cx="6876000" cy="380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915789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Standheizung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1.023,89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Dach-Basisträger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€ 170,59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10 Oktober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52" y="907317"/>
            <a:ext cx="6768000" cy="390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37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Original Tauschteile, bis zu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G:\2019\02 Januar_zwei\Service\Service_Internet\S_BMW_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21" y="890639"/>
            <a:ext cx="7627620" cy="29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888077"/>
              </p:ext>
            </p:extLst>
          </p:nvPr>
        </p:nvGraphicFramePr>
        <p:xfrm>
          <a:off x="900113" y="5229200"/>
          <a:ext cx="7740000" cy="14904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Ladekantenschutz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Standheizung für RAV4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€ 1.626,00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Uniblade Wischerblätter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1 Januar\Service\Service_Internet\S_Toyot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5"/>
            <a:ext cx="6156000" cy="39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0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192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42" name="Picture 2" descr="C:\Users\Wiemann\Desktop\Büro\Dreamweaver\Dreamweaver 2020\09 September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1" y="908050"/>
            <a:ext cx="5400000" cy="380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96545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Jahre, mit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747" name="Picture 3" descr="C:\Users\Wiemann\Desktop\Büro\Dreamweaver\Dreamweaver 2020\09 Septembe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64704"/>
            <a:ext cx="7560000" cy="344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6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0\01 Januar_eins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811"/>
            <a:ext cx="7704000" cy="365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4011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11 November\Service\Service_Internet\S_BM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3564000" cy="396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49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516179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err="1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 action="ppaction://hlinkfile"/>
                        </a:rPr>
                        <a:t>www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40 % Ersparnis, Unterstützung der Initiative "Plant a </a:t>
                      </a:r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tree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"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zum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Erhalt des Mangroven-Systems im Senegal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1 Januar\Service\Service_Internet\S_Citroen_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89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5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01717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HU-Vorabcheck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1 Januar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73" y="908051"/>
            <a:ext cx="6768000" cy="411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15810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10 Oktober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2" y="930548"/>
            <a:ext cx="7920000" cy="269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17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227092"/>
              </p:ext>
            </p:extLst>
          </p:nvPr>
        </p:nvGraphicFramePr>
        <p:xfrm>
          <a:off x="900113" y="5229200"/>
          <a:ext cx="7740000" cy="151216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50 Ah Starterbatterie, statt € 118,23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60 Ah Starterbatterie, statt € 138,53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74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70 Ah Starterbatterie, statt € 164,72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1 Januar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0565"/>
            <a:ext cx="6732000" cy="394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28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0806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Desinfektionsservice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10 Oktober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85" y="908051"/>
            <a:ext cx="7920000" cy="269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38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47327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Rabatt auf Original Gummimatten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10 Oktober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921"/>
            <a:ext cx="7920000" cy="267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39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5676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Winterreifen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10 Oktober\Service\Service_Internet\S_Citroe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3590"/>
            <a:ext cx="7920000" cy="257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96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8844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11 November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5103"/>
            <a:ext cx="7920000" cy="362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3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938479"/>
              </p:ext>
            </p:extLst>
          </p:nvPr>
        </p:nvGraphicFramePr>
        <p:xfrm>
          <a:off x="900113" y="5229200"/>
          <a:ext cx="7740000" cy="156897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50 Ah Starterbatterie, statt € 118,23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81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60 Ah Starterbatterie, statt € 138,53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70 Ah Starterbatterie, statt € 164,72,23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0 Oktober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3619"/>
            <a:ext cx="5508000" cy="387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14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26480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Rabatt auf Original Gummimatten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0\10 Oktober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5"/>
            <a:ext cx="4464000" cy="397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52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57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080860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€ 100,- Werkstattgutschein oder € 50,- Einkaufsgutschein bei Kundenempfehlung bei Neuwagenkauf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7 Juli\Service\Service_Internet\S_Daci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" y="908063"/>
            <a:ext cx="3240000" cy="372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4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167248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 Parts für Fahrzeuge älter als 5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12 Dezember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6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84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07786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Gewinnspiel, Erstattung der Werkstattrechnung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4 April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6" y="908723"/>
            <a:ext cx="2808000" cy="378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99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3691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Rabatt auf Mittelarmlehnen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1 Januar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2880000" cy="402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8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9779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 action="ppaction://hlinkfile"/>
                        </a:rPr>
                        <a:t>www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25 % Rabatt auf Innenraumfilter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1 Januar\Service\Service_Internet\S_Alfa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62" y="908049"/>
            <a:ext cx="5724000" cy="375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08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77079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25 % Rabatt auf Innenraumfilter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1\01 Januar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24" y="908050"/>
            <a:ext cx="6962776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€ 49,- bis € 79,-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1\01 Januar\Service\Service_Internet\S_Ford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45" y="899666"/>
            <a:ext cx="6660000" cy="388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0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1 Januar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9" y="908049"/>
            <a:ext cx="7920000" cy="269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Für Nutzfahrzeuge: 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€ 236,81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1 Januar\Service\Service_Internet\S_Ford_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908082"/>
            <a:ext cx="7704000" cy="333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44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7 Juli\Service\Service_Internet\S_Ford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050"/>
            <a:ext cx="7920000" cy="31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37052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15,-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1 Januar\Service\Service_Internet\S_Ford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08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891116"/>
              </p:ext>
            </p:extLst>
          </p:nvPr>
        </p:nvGraphicFramePr>
        <p:xfrm>
          <a:off x="900113" y="524821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€ 109,- bis € 129,-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1 Janua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15" y="908051"/>
            <a:ext cx="7416000" cy="401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361613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Winterkomplettrad, ab, zusätzlich € 20,- Tankgutschein von Shell bei Kauf eines Falkenreifens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€ 211,00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1 Januar\Service\Service_Internet\S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7"/>
            <a:ext cx="4536000" cy="380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26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675730"/>
              </p:ext>
            </p:extLst>
          </p:nvPr>
        </p:nvGraphicFramePr>
        <p:xfrm>
          <a:off x="900113" y="4941168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Bremsscheiben und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€ 209,- bis € 309,-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01 Janua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6538"/>
            <a:ext cx="6840000" cy="370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95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Batterie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€ 79,- bis € 149,-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3" name="Picture 3" descr="C:\Users\Wiemann\Desktop\Büro\Dreamweaver\Dreamweaver 2021\01 Januar\Service\Service_Internet\S_Ford_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76" y="908050"/>
            <a:ext cx="7920000" cy="390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Jahre;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€ 39,- bis € 49,-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1 Januar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4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€ 79,- bis € 89,-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1 Januar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74" y="908051"/>
            <a:ext cx="7920000" cy="200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01 Januar\Service\Service_Internet\S_Ford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02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€ 249,-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1 Januar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216"/>
            <a:ext cx="7920000" cy="283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€ 309,- bis € 339,-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1 Januar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2" y="908050"/>
            <a:ext cx="7920000" cy="279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€ 259,-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€ 509,- bis € 619,-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1 Januar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448"/>
            <a:ext cx="7920000" cy="181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€ 149,- bis € 329,-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1 Januar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2923"/>
            <a:ext cx="7920000" cy="17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€ 419,- bis € 929,-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33" y="908051"/>
            <a:ext cx="7920000" cy="31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4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7" name="Picture 3" descr="C:\Users\Wiemann\Desktop\Büro\Dreamweaver\Dreamweaver 2020\10 Oktober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1"/>
            <a:ext cx="4788000" cy="395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Arial" pitchFamily="34" charset="0"/>
                <a:cs typeface="Arial" pitchFamily="34" charset="0"/>
              </a:rPr>
              <a:t>Jaguar</a:t>
            </a:r>
            <a:endParaRPr lang="de-DE" sz="24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0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2289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Jaguar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10 Oktober\Service\Service_Internet\S_Jagua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3"/>
            <a:ext cx="7740000" cy="322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76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83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6148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25 % Rabatt auf Innenraumfilter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1 Januar\Service\Service_Internet\S_Jeep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7"/>
            <a:ext cx="6300000" cy="38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81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Arial" pitchFamily="34" charset="0"/>
                <a:cs typeface="Arial" pitchFamily="34" charset="0"/>
              </a:rPr>
              <a:t>Land Rover</a:t>
            </a:r>
            <a:endParaRPr lang="de-DE" sz="24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83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13076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Land Rover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Check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Winter-Check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 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12 Dezember\Service\Service_Internet\S_Landrove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21" y="914524"/>
            <a:ext cx="7596000" cy="383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33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127073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Service-Vorteilsprogramm, 20 % Rabatt auf ausgewählte Werkstattleistungen, Anmeldung auf Mercedes </a:t>
                      </a:r>
                      <a:r>
                        <a:rPr lang="de-DE" sz="1000" b="0" i="0" u="none" strike="noStrike" err="1" smtClean="0">
                          <a:effectLst/>
                          <a:latin typeface="Arial"/>
                        </a:rPr>
                        <a:t>me</a:t>
                      </a:r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 erforderlich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6952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G:\2019\09_September_zwei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43" y="908056"/>
            <a:ext cx="4356000" cy="353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G:\2019\01 Januar_zwei\Service\Service_Internet\S_Mercedes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59" y="908050"/>
            <a:ext cx="7133463" cy="377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7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Arial" pitchFamily="34" charset="0"/>
                <a:cs typeface="Arial" pitchFamily="34" charset="0"/>
              </a:rPr>
              <a:t>Mini</a:t>
            </a:r>
            <a:endParaRPr lang="de-DE" sz="24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11 November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83" y="900435"/>
            <a:ext cx="7920000" cy="406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6607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ocuments\Service November 2\Service\Service_Internet\S_Audi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52"/>
            <a:ext cx="7524000" cy="368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0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59955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Desinfektionsservice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9 September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60000" cy="361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91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916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G:\2019\01 Januar_zwei\Service\Service_Internet\S_Opel_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62" y="898153"/>
            <a:ext cx="7730300" cy="379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39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56069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Winterkompletträder, 4 zum Preis von 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€ 760,34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9 September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47" y="908720"/>
            <a:ext cx="7560000" cy="390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57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609731"/>
              </p:ext>
            </p:extLst>
          </p:nvPr>
        </p:nvGraphicFramePr>
        <p:xfrm>
          <a:off x="926009" y="5207430"/>
          <a:ext cx="7606430" cy="167795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21286"/>
                <a:gridCol w="1521286"/>
                <a:gridCol w="1521286"/>
                <a:gridCol w="1521286"/>
                <a:gridCol w="1521286"/>
              </a:tblGrid>
              <a:tr h="2914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401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264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50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25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60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0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65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0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9 September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60000" cy="398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3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55393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3 Maerz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6243"/>
            <a:ext cx="632439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7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173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G:\2019\07_Juli_zwei\Service\Service_Internet\S_Peugeot_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4" y="836785"/>
            <a:ext cx="7848000" cy="39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2 Februar_zwei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28" y="891024"/>
            <a:ext cx="7740000" cy="341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55774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Desinfektionsservice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10 Oktober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1" y="908051"/>
            <a:ext cx="7920000" cy="401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03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860392"/>
              </p:ext>
            </p:extLst>
          </p:nvPr>
        </p:nvGraphicFramePr>
        <p:xfrm>
          <a:off x="900113" y="5229200"/>
          <a:ext cx="7740000" cy="151216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50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60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10 Oktober\Service\Service_Internet\S_Peugeo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55" y="908051"/>
            <a:ext cx="7920000" cy="331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36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Original Tauschteile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k.A.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 2019\12_Dezember_zwei\Service\Service_Internet\S_Audi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63" y="883124"/>
            <a:ext cx="5832000" cy="37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10 Oktober\Service\Service_Internet\S_Peugeot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821"/>
            <a:ext cx="7920000" cy="381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94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Rabatt auf alle Original-Fußmatten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1 Januar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238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4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10 Oktober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61" y="924840"/>
            <a:ext cx="6336000" cy="386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29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Mit der Porsche Classic Card in Abhängigkeit zum Fahrzeugalter (1 % pro Jahr) bis maximal 20 % bei Wartungen und Reparaturen sparen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1 Januar_zwei\Service\Service_Internet\S_Porsche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56042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583816"/>
              </p:ext>
            </p:extLst>
          </p:nvPr>
        </p:nvGraphicFramePr>
        <p:xfrm>
          <a:off x="900113" y="522920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 PARTS für ältere Fahrzeuge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1\01 Janua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6552000" cy="368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56688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€ 75,- Gutschein bei Anmeldung auf my-Renault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1\01 Januar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90" y="908048"/>
            <a:ext cx="7920000" cy="322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68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087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40 % günstiger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G:\2019\07_Juli_zwei\Service\Service_Internet\S_Seat_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22" y="908102"/>
            <a:ext cx="7128000" cy="18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16177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11 November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1" y="901576"/>
            <a:ext cx="7920000" cy="285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97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818984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1 Januar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8" y="908051"/>
            <a:ext cx="7920000" cy="28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17461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1 Januar\Service\Service_Internet\S_Skod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9883"/>
            <a:ext cx="7920000" cy="285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1663</Words>
  <Application>Microsoft Office PowerPoint</Application>
  <PresentationFormat>Bildschirmpräsentation (4:3)</PresentationFormat>
  <Paragraphs>959</Paragraphs>
  <Slides>114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114</vt:i4>
      </vt:variant>
    </vt:vector>
  </HeadingPairs>
  <TitlesOfParts>
    <vt:vector size="115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435</cp:revision>
  <dcterms:created xsi:type="dcterms:W3CDTF">2019-01-31T14:56:12Z</dcterms:created>
  <dcterms:modified xsi:type="dcterms:W3CDTF">2021-02-03T12:54:02Z</dcterms:modified>
</cp:coreProperties>
</file>