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5"/>
  </p:notesMasterIdLst>
  <p:sldIdLst>
    <p:sldId id="353" r:id="rId2"/>
    <p:sldId id="553" r:id="rId3"/>
    <p:sldId id="554" r:id="rId4"/>
    <p:sldId id="567" r:id="rId5"/>
    <p:sldId id="592" r:id="rId6"/>
    <p:sldId id="355" r:id="rId7"/>
    <p:sldId id="258" r:id="rId8"/>
    <p:sldId id="460" r:id="rId9"/>
    <p:sldId id="441" r:id="rId10"/>
    <p:sldId id="357" r:id="rId11"/>
    <p:sldId id="262" r:id="rId12"/>
    <p:sldId id="568" r:id="rId13"/>
    <p:sldId id="555" r:id="rId14"/>
    <p:sldId id="356" r:id="rId15"/>
    <p:sldId id="436" r:id="rId16"/>
    <p:sldId id="570" r:id="rId17"/>
    <p:sldId id="605" r:id="rId18"/>
    <p:sldId id="571" r:id="rId19"/>
    <p:sldId id="572" r:id="rId20"/>
    <p:sldId id="573" r:id="rId21"/>
    <p:sldId id="358" r:id="rId22"/>
    <p:sldId id="557" r:id="rId23"/>
    <p:sldId id="574" r:id="rId24"/>
    <p:sldId id="575" r:id="rId25"/>
    <p:sldId id="556" r:id="rId26"/>
    <p:sldId id="402" r:id="rId27"/>
    <p:sldId id="438" r:id="rId28"/>
    <p:sldId id="606" r:id="rId29"/>
    <p:sldId id="533" r:id="rId30"/>
    <p:sldId id="359" r:id="rId31"/>
    <p:sldId id="271" r:id="rId32"/>
    <p:sldId id="360" r:id="rId33"/>
    <p:sldId id="472" r:id="rId34"/>
    <p:sldId id="273" r:id="rId35"/>
    <p:sldId id="593" r:id="rId36"/>
    <p:sldId id="274" r:id="rId37"/>
    <p:sldId id="275" r:id="rId38"/>
    <p:sldId id="462" r:id="rId39"/>
    <p:sldId id="461" r:id="rId40"/>
    <p:sldId id="594" r:id="rId41"/>
    <p:sldId id="542" r:id="rId42"/>
    <p:sldId id="279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361" r:id="rId51"/>
    <p:sldId id="288" r:id="rId52"/>
    <p:sldId id="362" r:id="rId53"/>
    <p:sldId id="577" r:id="rId54"/>
    <p:sldId id="576" r:id="rId55"/>
    <p:sldId id="390" r:id="rId56"/>
    <p:sldId id="595" r:id="rId57"/>
    <p:sldId id="552" r:id="rId58"/>
    <p:sldId id="450" r:id="rId59"/>
    <p:sldId id="597" r:id="rId60"/>
    <p:sldId id="596" r:id="rId61"/>
    <p:sldId id="291" r:id="rId62"/>
    <p:sldId id="364" r:id="rId63"/>
    <p:sldId id="292" r:id="rId64"/>
    <p:sldId id="559" r:id="rId65"/>
    <p:sldId id="294" r:id="rId66"/>
    <p:sldId id="295" r:id="rId67"/>
    <p:sldId id="578" r:id="rId68"/>
    <p:sldId id="366" r:id="rId69"/>
    <p:sldId id="580" r:id="rId70"/>
    <p:sldId id="607" r:id="rId71"/>
    <p:sldId id="579" r:id="rId72"/>
    <p:sldId id="298" r:id="rId73"/>
    <p:sldId id="367" r:id="rId74"/>
    <p:sldId id="299" r:id="rId75"/>
    <p:sldId id="392" r:id="rId76"/>
    <p:sldId id="453" r:id="rId77"/>
    <p:sldId id="526" r:id="rId78"/>
    <p:sldId id="527" r:id="rId79"/>
    <p:sldId id="507" r:id="rId80"/>
    <p:sldId id="368" r:id="rId81"/>
    <p:sldId id="306" r:id="rId82"/>
    <p:sldId id="479" r:id="rId83"/>
    <p:sldId id="581" r:id="rId84"/>
    <p:sldId id="583" r:id="rId85"/>
    <p:sldId id="584" r:id="rId86"/>
    <p:sldId id="585" r:id="rId87"/>
    <p:sldId id="369" r:id="rId88"/>
    <p:sldId id="310" r:id="rId89"/>
    <p:sldId id="370" r:id="rId90"/>
    <p:sldId id="311" r:id="rId91"/>
    <p:sldId id="534" r:id="rId92"/>
    <p:sldId id="371" r:id="rId93"/>
    <p:sldId id="316" r:id="rId94"/>
    <p:sldId id="598" r:id="rId95"/>
    <p:sldId id="318" r:id="rId96"/>
    <p:sldId id="319" r:id="rId97"/>
    <p:sldId id="320" r:id="rId98"/>
    <p:sldId id="321" r:id="rId99"/>
    <p:sldId id="322" r:id="rId100"/>
    <p:sldId id="323" r:id="rId101"/>
    <p:sldId id="373" r:id="rId102"/>
    <p:sldId id="332" r:id="rId103"/>
    <p:sldId id="482" r:id="rId104"/>
    <p:sldId id="484" r:id="rId105"/>
    <p:sldId id="485" r:id="rId106"/>
    <p:sldId id="486" r:id="rId107"/>
    <p:sldId id="487" r:id="rId108"/>
    <p:sldId id="489" r:id="rId109"/>
    <p:sldId id="490" r:id="rId110"/>
    <p:sldId id="496" r:id="rId111"/>
    <p:sldId id="481" r:id="rId112"/>
    <p:sldId id="599" r:id="rId113"/>
    <p:sldId id="600" r:id="rId114"/>
    <p:sldId id="601" r:id="rId115"/>
    <p:sldId id="602" r:id="rId116"/>
    <p:sldId id="603" r:id="rId117"/>
    <p:sldId id="333" r:id="rId118"/>
    <p:sldId id="562" r:id="rId119"/>
    <p:sldId id="509" r:id="rId120"/>
    <p:sldId id="475" r:id="rId121"/>
    <p:sldId id="474" r:id="rId122"/>
    <p:sldId id="421" r:id="rId123"/>
    <p:sldId id="446" r:id="rId124"/>
    <p:sldId id="467" r:id="rId125"/>
    <p:sldId id="517" r:id="rId126"/>
    <p:sldId id="548" r:id="rId127"/>
    <p:sldId id="565" r:id="rId128"/>
    <p:sldId id="588" r:id="rId129"/>
    <p:sldId id="604" r:id="rId130"/>
    <p:sldId id="566" r:id="rId131"/>
    <p:sldId id="377" r:id="rId132"/>
    <p:sldId id="563" r:id="rId133"/>
    <p:sldId id="346" r:id="rId13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43" autoAdjust="0"/>
    <p:restoredTop sz="99526" autoAdjust="0"/>
  </p:normalViewPr>
  <p:slideViewPr>
    <p:cSldViewPr>
      <p:cViewPr>
        <p:scale>
          <a:sx n="100" d="100"/>
          <a:sy n="100" d="100"/>
        </p:scale>
        <p:origin x="72" y="2322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21.12.2020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21.12.2020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21.12.2020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21.12.2020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21.12.2020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21.12.2020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21.12.2020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21.12.2020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21.12.2020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21.12.2020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21.12.2020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21.12.2020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21.12.2020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://www.skoda-auto.de/service/economy-teile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://www.skoda-auto.de/service/skoda-austausch-teile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toyota.de/service_und_zubehoer/angebote_und_tipps/raederwechsel.json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volkswagen.de/de/besitzer-und-nutzer/teile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service-finanzierung/instandhaltung-reparatur-pflege/hauptuntersuchung-und-abgasuntersuchung.html#sticky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aktuelle-angebote/service-und-zubehoerangebote/citroen-winter-check-2020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aktuelle-angebote/service-und-zubehoerangebote/original-starterbatterien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aktuelle-angebote/service-und-zubehoerangebote/desinfektionsservic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citroen.de/aktuelle-angebote/service-und-zubehoerangebote/original-gummimatten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sautomobiles.de/ds-services/ds-winter-angebote.html?gclid=cjwkcajw_nx7bra1eiwa2dpg0u-rf4962vtwa1_bzccmn9_suoeamvnqopwt4fyoce6dn8pueigcprocvqeqavd_bwe&amp;gclsrc=aw.ds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sautomobiles.de/ds-services/ds-winter-angebote/starterbatterien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sautomobiles.de/ds-services/ds-winter-angebote/gummimatten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acia.de/dacia-entdecken/dacia-deals/kunden-werben-kunden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dacia.de/dacia-entdecken/dacia-deals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dacia.de/dacia-deals.htm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faromeo.de/mopar/angebote" TargetMode="External"/><Relationship Id="rId2" Type="http://schemas.openxmlformats.org/officeDocument/2006/relationships/hyperlink" Target="file:///C:\Users\Wiemann\Desktop\B&#252;ro\Dreamweaver\Dreamweaver%202020\09%20September\Service\Service_Internet\S_Alfa_1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dfiatpromo.mopar.eu/NoBrakesDramaDE?source=moc_public&amp;campaignid=12837_NoBrakesDramaDE_fiat_180220&amp;advertiserid=Eloqua&amp;bannerid=Partecipa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reparatur-wartung/ford-economy-service/reifen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ford-economy-service/service-nutzfahrzeuge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dalfaromeopromo.mopar.eu/WinterTyres20DE?source=moc_public&amp;campaignid=ELQ-AS16526-13335_WinterTyres20DE_alfa-romeo_210920&amp;advertiserid=Eloqua&amp;bannerid=Partecipa&amp;adobe_mc_ref=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dalfaromeopromo.mopar.eu/WinterTyres20DE?source=moc_public&amp;campaignid=ELQ-AS16526-13335_WinterTyres20DE_alfa-romeo_210920&amp;advertiserid=Eloqua&amp;bannerid=Partecipa&amp;adobe_mc_ref=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jaguar.de/service-und-zubehor/saisonale-angebote/winter.html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djeeppromo.mopar.eu/WinterTyres20DE?source=moc_public&amp;campaignid=ELQ-AS16527-13335_WinterTyres20DE_jeep_210920&amp;advertiserid=Eloqua&amp;bannerid=Partecipa&amp;adobe_mc_ref=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djeeppromo.mopar.eu/WinterTyres20DE?source=moc_public&amp;campaignid=ELQ-AS16527-13335_WinterTyres20DE_jeep_210920&amp;advertiserid=Eloqua&amp;bannerid=Partecipa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landrover.de/index.html?source=71700000067455915_58700005875048126_p53753780763&amp;rm=search&amp;gclsrc=aw.ds&amp;gclid=EAIaIQobChMI5tic78Wd7QIVDxoGAB1I8QZhEAAYASAAEgKRIvD_BwE&amp;gclid=EAIaIQobChMI5tic78Wd7QIVDxoGAB1I8QZhEAAYASAAEgKRIvD_BwE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mazda.de/service-zubehoer/mazda-service/fahrzeug-checks/cabrio-check/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mercedes-benz.de/passengercars/services-accessories/latest-offers/deal-of-the-month.modul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kundenbereich/reparatur-und-service/audi-service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opel.de/service/angebote/aktuell.html#urlaubs-check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www.opel.de/service/teile/opel-original-austauschteile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opel.de/service/angebote/aktuell.html#_reifenangebot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opel.de/service/angebote/aktuell.html#_batterieangebote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kundenbereich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peugeot.de/teile-und-zubehor/ersatzteile/eurorepar-die-zeitwertgerechte-reparatur.html?utm_source=&amp;utm_medium=DIS_DIB&amp;utm_campaign=2017_05___dtt-movie_club_time-limited_ap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peugeot.de/wartung-zubehor/zubehor-serviceangebote/peugeot-kartenupdate-fur-ihr-navi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peugeot.de/wartung-zubehor/zubehor-serviceangebote/herbst-winter-angebote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peugeot.de/wartung-zubehor/zubehor-serviceangebote/herbst-winter-angebote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peugeot.de/wartung-zubehor/zubehor-serviceangebote/peugeot-kartenupdate-fur-ihr-navi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audi.de/de/brand/de/kundenbereich/reparatur-und-service/instandsetzung.html#layer=/de/brand/de/kundenbereich/reparatur-und-service/layer/audi-original-austausch-teile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eat.de/service-zubehoer/teile-zubehoer/austauschteile.html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eat.de/service-zubehoer/service/winter-aktionen.html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Dezember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2020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Winter-Fitness-Check inkl. Hygiene-Checkpunkte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0\09 September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09" y="924471"/>
            <a:ext cx="4932000" cy="432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17461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€ 628,74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0\09 September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48" y="908050"/>
            <a:ext cx="7560000" cy="278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€ 489,89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0\09 September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86" y="908120"/>
            <a:ext cx="7560000" cy="395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99565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Ski- und Snowboardträger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€ 152,81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0\09 September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4414"/>
            <a:ext cx="7560000" cy="3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97870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Skisack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€ 125,02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0\09 September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6831"/>
            <a:ext cx="7560000" cy="30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23117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Schneeketten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€ 125,02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0\09 September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704000" cy="358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Gummifussmatten-Set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€ 23,88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0\09 September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908050"/>
            <a:ext cx="7560000" cy="363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045016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Gummimatte für Tunnel, hinten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€ 10,23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0\09 September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668000" cy="340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10 Oktober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64" y="908057"/>
            <a:ext cx="3024000" cy="401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86309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€ 46,79 bis € 129,65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0\09 September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60000" cy="303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1201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0\09 September\Service\Service_Internet\S_Skoda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908050"/>
            <a:ext cx="7560000" cy="27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35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47455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Displayreiniger 2-in-1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€ 11,02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11 November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8" y="908051"/>
            <a:ext cx="7920000" cy="354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5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47455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Winterscheibenreiniger, Fertigmix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€ 11,94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11 November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08050"/>
            <a:ext cx="7920000" cy="371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5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47455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€ 22,69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11 November\Service\Service_Internet\S_Skod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88628"/>
            <a:ext cx="7920000" cy="309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5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47455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Eiskratzer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€ 6,87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11 November\Service\Service_Internet\S_Skoda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25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5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47455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Eis- und Sonnenschutz für Windschutzscheibe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€ 8,77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11 November\Service\Service_Internet\S_Skoda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0" y="933972"/>
            <a:ext cx="7920000" cy="326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5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9568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9" name="Picture 3" descr="C:\Users\Wiemann\Desktop\Büro\Dreamweaver\Dreamweaver 2020\09 Septembe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60000" cy="363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82747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68 %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G:\2019\01 Januar_zwei\Service\Service_Internet\S_Skoda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96" y="917203"/>
            <a:ext cx="7747635" cy="38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12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9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Tauschteile, bis zu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02 Januar_zwei\Service\Service_Internet\S_BMW_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21" y="890639"/>
            <a:ext cx="7627620" cy="29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5746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129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 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G:\2019\09_September_zwei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1990"/>
            <a:ext cx="6012000" cy="383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46430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40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ocuments\Service November 2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5" y="908084"/>
            <a:ext cx="5148000" cy="37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0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18906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10 Oktober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48" y="895925"/>
            <a:ext cx="4068000" cy="39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82967"/>
              </p:ext>
            </p:extLst>
          </p:nvPr>
        </p:nvGraphicFramePr>
        <p:xfrm>
          <a:off x="900113" y="5229200"/>
          <a:ext cx="7740000" cy="127442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Bremsbelagwechsel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€ 582,92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1" name="Picture 3" descr="C:\Users\Wiemann\Desktop\Büro\Dreamweaver\Dreamweaver 2020\10 Oktober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34" y="890166"/>
            <a:ext cx="6840000" cy="389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70976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Zentralwischerblatt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€ 34,45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41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€ 93,11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0 Oktober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5760000" cy="395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461053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Marderabwehr Hochspannungsgerät 7 Plus-Minus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€ 212,53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 Protect Lackversiegelung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€ 115,03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20" name="Picture 4" descr="C:\Users\Wiemann\Desktop\Büro\Dreamweaver\Dreamweaver 2020\10 Oktober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3780"/>
            <a:ext cx="6876000" cy="380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91578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Standheizung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1.023,89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Dach-Basisträger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€ 170,59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10 Oktober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52" y="907317"/>
            <a:ext cx="6768000" cy="390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37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1325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Ladekantenschutz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€ 73,11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€ 53,61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11 November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284000" cy="401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0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4011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11 November\Service\Service_Internet\S_BM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3564000" cy="396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49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192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2" descr="C:\Users\Wiemann\Desktop\Büro\Dreamweaver\Dreamweaver 2020\09 September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1" y="908050"/>
            <a:ext cx="5400000" cy="380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96545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47" name="Picture 3" descr="C:\Users\Wiemann\Desktop\Büro\Dreamweaver\Dreamweaver 2020\09 Septembe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64704"/>
            <a:ext cx="7560000" cy="344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6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0\01 Januar_eins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811"/>
            <a:ext cx="7704000" cy="36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5664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HU-Vorabcheck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1 Januar_eins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1830"/>
            <a:ext cx="6048000" cy="367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01717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10 Oktober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930548"/>
            <a:ext cx="7920000" cy="269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227092"/>
              </p:ext>
            </p:extLst>
          </p:nvPr>
        </p:nvGraphicFramePr>
        <p:xfrm>
          <a:off x="900113" y="5229200"/>
          <a:ext cx="7740000" cy="15121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50 Ah Starterbatterie, statt € 118,23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60 Ah Starterbatterie, statt € 138,53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74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70 Ah Starterbatterie, statt € 164,72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12 Dezember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47" y="908089"/>
            <a:ext cx="6624000" cy="388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28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0806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10 Oktober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85" y="908051"/>
            <a:ext cx="7920000" cy="269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38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47327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Original Gummimatten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10 Oktober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1"/>
            <a:ext cx="7920000" cy="267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39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5676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10 Oktober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590"/>
            <a:ext cx="7920000" cy="257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96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8844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€ 0,00</a:t>
                      </a:r>
                    </a:p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11 November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5103"/>
            <a:ext cx="7920000" cy="362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3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938479"/>
              </p:ext>
            </p:extLst>
          </p:nvPr>
        </p:nvGraphicFramePr>
        <p:xfrm>
          <a:off x="900113" y="5229200"/>
          <a:ext cx="7740000" cy="15689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50 Ah Starterbatterie, statt € 118,23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81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60 Ah Starterbatterie, statt € 138,53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70 Ah Starterbatterie, statt € 164,72,23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0 Oktober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619"/>
            <a:ext cx="5508000" cy="387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26480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Original Gummimatten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10 Oktober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5"/>
            <a:ext cx="4464000" cy="397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52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57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80860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€ 100,- Werkstattgutschein oder € 50,- Einkaufsgutschein bei Kundenempfehlung bei Neuwagenkauf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7 Juli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908063"/>
            <a:ext cx="3240000" cy="372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67248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 Parts für Fahrzeuge älter als 5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6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07786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Gewinnspiel, Erstattung der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4 April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6" y="908723"/>
            <a:ext cx="2808000" cy="378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99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299477"/>
              </p:ext>
            </p:extLst>
          </p:nvPr>
        </p:nvGraphicFramePr>
        <p:xfrm>
          <a:off x="900113" y="5229200"/>
          <a:ext cx="7740000" cy="16253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5 l Scheibenklar gratis bei Kauf von Wischerblättern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Rabatt auf Standheizungen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Rabatt auf Anhängerkupplung und 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11 November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98" y="908050"/>
            <a:ext cx="2801900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80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9779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 action="ppaction://hlinkfile"/>
                        </a:rPr>
                        <a:t>www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Überprüfung des Bremssystems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09 September\Service\Service_Internet\S_Alfa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26" y="764704"/>
            <a:ext cx="3420000" cy="33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0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77079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Überprüfung des Bremssystems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4 April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3344"/>
            <a:ext cx="3744000" cy="38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€ 47,76,- bis € 77,01,-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9 September\Service\Service_Internet\S_Ford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45" y="908050"/>
            <a:ext cx="7560000" cy="400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€ 145,24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7 Jul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264000" cy="39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Für Nutzfahrzeuge: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€ 230,84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11 November\Service\Service_Internet\S_Ford_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908051"/>
            <a:ext cx="7920000" cy="282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4911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€ 14,62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9 September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7560000" cy="309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891116"/>
              </p:ext>
            </p:extLst>
          </p:nvPr>
        </p:nvGraphicFramePr>
        <p:xfrm>
          <a:off x="900113" y="524821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€ 106,25 bis € 125,75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6" name="Picture 4" descr="C:\Users\Wiemann\Desktop\Büro\Dreamweaver\Dreamweaver 2020\09 Septembe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12" y="893962"/>
            <a:ext cx="6480000" cy="363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40903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ausgesuchtes Winter-Zubehör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12 Dezember\Service\Service_Internet\S_Alf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479"/>
            <a:ext cx="3816000" cy="352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65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675730"/>
              </p:ext>
            </p:extLst>
          </p:nvPr>
        </p:nvGraphicFramePr>
        <p:xfrm>
          <a:off x="900113" y="4941168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Bremsscheiben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€ 203,73 bis € 301,21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€ 47,76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6" name="Picture 4" descr="C:\Users\Wiemann\Desktop\Büro\Dreamweaver\Dreamweaver 2020\09 Septembe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12" y="893962"/>
            <a:ext cx="6480000" cy="363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€ 77,01 bis € 145,24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7 Juli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114"/>
            <a:ext cx="7740000" cy="328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€ 38,02 bis € 47,76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07 Juli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9104"/>
            <a:ext cx="7920000" cy="2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€ 77,01 bis € 86,76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7 Juli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5206"/>
            <a:ext cx="7920000" cy="22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€ 96,50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7 Juli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0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€ 242,72 bis € 310,96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0\07 Juli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0254"/>
            <a:ext cx="7920000" cy="309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€ 301,21 bis € 330,45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7 Juli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64" y="914992"/>
            <a:ext cx="7668000" cy="290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€ 252,47,- bis € 310,96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€ 496,17 bis € 603,39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7 Juli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216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€ 145,24 bis € 320,71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7 Juli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194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€ 408,44 bis € 905,58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7 Juli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05" y="919113"/>
            <a:ext cx="7704000" cy="303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107991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Winterkomplettrad, ab, zusätzlich € 20,- Tankgutschein von Shell bei Kauf eines Falkenreifens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€ 211,00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11 November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7494"/>
            <a:ext cx="4644000" cy="389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88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7" name="Picture 3" descr="C:\Users\Wiemann\Desktop\Büro\Dreamweaver\Dreamweaver 2020\10 Oktober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1"/>
            <a:ext cx="4788000" cy="395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Jaguar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2289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10 Oktober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3"/>
            <a:ext cx="7740000" cy="322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7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83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6148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Überprüfung des Bremssystems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4 April\Service\Service_Internet\S_Jeep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50" y="908072"/>
            <a:ext cx="3276000" cy="38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8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173930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Winterkomplettrad, ab, zusätzlich € 20,- Tankgutschein von Shell bei Kauf eines Falkenreifens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7" name="Picture 3" descr="C:\Users\Wiemann\Desktop\Büro\Dreamweaver\Dreamweaver 2020\11 November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91" y="893973"/>
            <a:ext cx="3672000" cy="404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57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71969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 /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ausgewählte Teile und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11 November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4"/>
            <a:ext cx="4464000" cy="400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78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Land Rover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13076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Land Rover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Check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Winter-Check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 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12 Dezember\Service\Service_Internet\S_Landrove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21" y="914524"/>
            <a:ext cx="7596000" cy="38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33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53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029547"/>
              </p:ext>
            </p:extLst>
          </p:nvPr>
        </p:nvGraphicFramePr>
        <p:xfrm>
          <a:off x="900113" y="5248275"/>
          <a:ext cx="7740000" cy="100811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12 Dezember\Service\Service_Internet\S_Maz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5205"/>
            <a:ext cx="7920000" cy="200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27073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</a:t>
                      </a:r>
                      <a:r>
                        <a:rPr lang="de-DE" sz="1000" b="0" i="0" u="none" strike="noStrike" dirty="0" err="1" smtClean="0">
                          <a:effectLst/>
                          <a:latin typeface="Arial"/>
                        </a:rPr>
                        <a:t>me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G:\2019\01 Januar_zwei\Service\Service_Internet\S_Mercede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9" y="908050"/>
            <a:ext cx="7133463" cy="37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10975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Easy-Pack Kofferraumbox, mit € 73,03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12 Dezember\Service\Service_Internet\S_Mercede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26" y="914169"/>
            <a:ext cx="3168000" cy="400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87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6952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9_September_zwei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43" y="908056"/>
            <a:ext cx="4356000" cy="353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11 November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83" y="900435"/>
            <a:ext cx="7920000" cy="406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59955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9 September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60000" cy="361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9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916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G:\2019\01 Januar_zwei\Service\Service_Internet\S_Opel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2" y="898153"/>
            <a:ext cx="7730300" cy="37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56069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4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€ 760,34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9 September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47" y="908720"/>
            <a:ext cx="7560000" cy="390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5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609731"/>
              </p:ext>
            </p:extLst>
          </p:nvPr>
        </p:nvGraphicFramePr>
        <p:xfrm>
          <a:off x="926009" y="5207430"/>
          <a:ext cx="7606430" cy="167795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21286"/>
                <a:gridCol w="1521286"/>
                <a:gridCol w="1521286"/>
                <a:gridCol w="1521286"/>
                <a:gridCol w="1521286"/>
              </a:tblGrid>
              <a:tr h="2914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401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264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50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25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0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65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0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9 September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60000" cy="398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55393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7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6607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ocuments\Service November 2\Service\Service_Internet\S_Aud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52"/>
            <a:ext cx="7524000" cy="36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173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G:\2019\07_Juli_zwei\Service\Service_Internet\S_Peugeot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4" y="836785"/>
            <a:ext cx="7848000" cy="39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2 Februar_zwei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28" y="891024"/>
            <a:ext cx="7740000" cy="341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55774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10 Oktober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1" y="908051"/>
            <a:ext cx="7920000" cy="401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860392"/>
              </p:ext>
            </p:extLst>
          </p:nvPr>
        </p:nvGraphicFramePr>
        <p:xfrm>
          <a:off x="900113" y="5229200"/>
          <a:ext cx="7740000" cy="15121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50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10 Oktober\Service\Service_Internet\S_Peugeo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55" y="908051"/>
            <a:ext cx="7920000" cy="331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36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10 Oktober\Service\Service_Internet\S_Peugeot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821"/>
            <a:ext cx="7920000" cy="38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94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10 Oktober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1" y="924840"/>
            <a:ext cx="6336000" cy="38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29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Porsche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56042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Tauschteile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k.A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 2019\12_Dezember_zwei\Service\Service_Internet\S_Audi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63" y="883124"/>
            <a:ext cx="5832000" cy="37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24971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 PARTS für ältere Fahrzeuge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6 Juni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52"/>
            <a:ext cx="7956000" cy="315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56688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TomTom Europakarte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€ 48,64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8 August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7" y="933971"/>
            <a:ext cx="5976000" cy="382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6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40 % günstiger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7_Juli_zwei\Service\Service_Internet\S_Seat_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22" y="908102"/>
            <a:ext cx="7128000" cy="18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16177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11 November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1" y="901576"/>
            <a:ext cx="7920000" cy="285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97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1879</Words>
  <Application>Microsoft Office PowerPoint</Application>
  <PresentationFormat>Bildschirmpräsentation (4:3)</PresentationFormat>
  <Paragraphs>1143</Paragraphs>
  <Slides>133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133</vt:i4>
      </vt:variant>
    </vt:vector>
  </HeadingPairs>
  <TitlesOfParts>
    <vt:vector size="134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410</cp:revision>
  <dcterms:created xsi:type="dcterms:W3CDTF">2019-01-31T14:56:12Z</dcterms:created>
  <dcterms:modified xsi:type="dcterms:W3CDTF">2020-12-21T15:52:05Z</dcterms:modified>
</cp:coreProperties>
</file>