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6"/>
  </p:notesMasterIdLst>
  <p:sldIdLst>
    <p:sldId id="353" r:id="rId2"/>
    <p:sldId id="553" r:id="rId3"/>
    <p:sldId id="554" r:id="rId4"/>
    <p:sldId id="567" r:id="rId5"/>
    <p:sldId id="592" r:id="rId6"/>
    <p:sldId id="355" r:id="rId7"/>
    <p:sldId id="258" r:id="rId8"/>
    <p:sldId id="460" r:id="rId9"/>
    <p:sldId id="441" r:id="rId10"/>
    <p:sldId id="357" r:id="rId11"/>
    <p:sldId id="262" r:id="rId12"/>
    <p:sldId id="568" r:id="rId13"/>
    <p:sldId id="555" r:id="rId14"/>
    <p:sldId id="356" r:id="rId15"/>
    <p:sldId id="436" r:id="rId16"/>
    <p:sldId id="570" r:id="rId17"/>
    <p:sldId id="571" r:id="rId18"/>
    <p:sldId id="572" r:id="rId19"/>
    <p:sldId id="573" r:id="rId20"/>
    <p:sldId id="358" r:id="rId21"/>
    <p:sldId id="557" r:id="rId22"/>
    <p:sldId id="574" r:id="rId23"/>
    <p:sldId id="575" r:id="rId24"/>
    <p:sldId id="556" r:id="rId25"/>
    <p:sldId id="402" r:id="rId26"/>
    <p:sldId id="438" r:id="rId27"/>
    <p:sldId id="533" r:id="rId28"/>
    <p:sldId id="359" r:id="rId29"/>
    <p:sldId id="271" r:id="rId30"/>
    <p:sldId id="360" r:id="rId31"/>
    <p:sldId id="472" r:id="rId32"/>
    <p:sldId id="273" r:id="rId33"/>
    <p:sldId id="593" r:id="rId34"/>
    <p:sldId id="274" r:id="rId35"/>
    <p:sldId id="275" r:id="rId36"/>
    <p:sldId id="462" r:id="rId37"/>
    <p:sldId id="461" r:id="rId38"/>
    <p:sldId id="594" r:id="rId39"/>
    <p:sldId id="542" r:id="rId40"/>
    <p:sldId id="279" r:id="rId41"/>
    <p:sldId id="281" r:id="rId42"/>
    <p:sldId id="282" r:id="rId43"/>
    <p:sldId id="283" r:id="rId44"/>
    <p:sldId id="284" r:id="rId45"/>
    <p:sldId id="285" r:id="rId46"/>
    <p:sldId id="286" r:id="rId47"/>
    <p:sldId id="287" r:id="rId48"/>
    <p:sldId id="361" r:id="rId49"/>
    <p:sldId id="288" r:id="rId50"/>
    <p:sldId id="362" r:id="rId51"/>
    <p:sldId id="577" r:id="rId52"/>
    <p:sldId id="576" r:id="rId53"/>
    <p:sldId id="390" r:id="rId54"/>
    <p:sldId id="595" r:id="rId55"/>
    <p:sldId id="552" r:id="rId56"/>
    <p:sldId id="450" r:id="rId57"/>
    <p:sldId id="597" r:id="rId58"/>
    <p:sldId id="596" r:id="rId59"/>
    <p:sldId id="291" r:id="rId60"/>
    <p:sldId id="364" r:id="rId61"/>
    <p:sldId id="292" r:id="rId62"/>
    <p:sldId id="559" r:id="rId63"/>
    <p:sldId id="294" r:id="rId64"/>
    <p:sldId id="295" r:id="rId65"/>
    <p:sldId id="578" r:id="rId66"/>
    <p:sldId id="366" r:id="rId67"/>
    <p:sldId id="580" r:id="rId68"/>
    <p:sldId id="579" r:id="rId69"/>
    <p:sldId id="298" r:id="rId70"/>
    <p:sldId id="367" r:id="rId71"/>
    <p:sldId id="299" r:id="rId72"/>
    <p:sldId id="392" r:id="rId73"/>
    <p:sldId id="453" r:id="rId74"/>
    <p:sldId id="526" r:id="rId75"/>
    <p:sldId id="527" r:id="rId76"/>
    <p:sldId id="507" r:id="rId77"/>
    <p:sldId id="368" r:id="rId78"/>
    <p:sldId id="306" r:id="rId79"/>
    <p:sldId id="479" r:id="rId80"/>
    <p:sldId id="581" r:id="rId81"/>
    <p:sldId id="583" r:id="rId82"/>
    <p:sldId id="584" r:id="rId83"/>
    <p:sldId id="585" r:id="rId84"/>
    <p:sldId id="369" r:id="rId85"/>
    <p:sldId id="310" r:id="rId86"/>
    <p:sldId id="370" r:id="rId87"/>
    <p:sldId id="311" r:id="rId88"/>
    <p:sldId id="534" r:id="rId89"/>
    <p:sldId id="371" r:id="rId90"/>
    <p:sldId id="316" r:id="rId91"/>
    <p:sldId id="598" r:id="rId92"/>
    <p:sldId id="318" r:id="rId93"/>
    <p:sldId id="319" r:id="rId94"/>
    <p:sldId id="320" r:id="rId95"/>
    <p:sldId id="321" r:id="rId96"/>
    <p:sldId id="322" r:id="rId97"/>
    <p:sldId id="323" r:id="rId98"/>
    <p:sldId id="373" r:id="rId99"/>
    <p:sldId id="332" r:id="rId100"/>
    <p:sldId id="482" r:id="rId101"/>
    <p:sldId id="484" r:id="rId102"/>
    <p:sldId id="485" r:id="rId103"/>
    <p:sldId id="486" r:id="rId104"/>
    <p:sldId id="487" r:id="rId105"/>
    <p:sldId id="489" r:id="rId106"/>
    <p:sldId id="490" r:id="rId107"/>
    <p:sldId id="496" r:id="rId108"/>
    <p:sldId id="481" r:id="rId109"/>
    <p:sldId id="599" r:id="rId110"/>
    <p:sldId id="600" r:id="rId111"/>
    <p:sldId id="601" r:id="rId112"/>
    <p:sldId id="602" r:id="rId113"/>
    <p:sldId id="603" r:id="rId114"/>
    <p:sldId id="333" r:id="rId115"/>
    <p:sldId id="562" r:id="rId116"/>
    <p:sldId id="509" r:id="rId117"/>
    <p:sldId id="475" r:id="rId118"/>
    <p:sldId id="474" r:id="rId119"/>
    <p:sldId id="421" r:id="rId120"/>
    <p:sldId id="446" r:id="rId121"/>
    <p:sldId id="467" r:id="rId122"/>
    <p:sldId id="517" r:id="rId123"/>
    <p:sldId id="548" r:id="rId124"/>
    <p:sldId id="565" r:id="rId125"/>
    <p:sldId id="564" r:id="rId126"/>
    <p:sldId id="587" r:id="rId127"/>
    <p:sldId id="588" r:id="rId128"/>
    <p:sldId id="589" r:id="rId129"/>
    <p:sldId id="604" r:id="rId130"/>
    <p:sldId id="566" r:id="rId131"/>
    <p:sldId id="377" r:id="rId132"/>
    <p:sldId id="563" r:id="rId133"/>
    <p:sldId id="536" r:id="rId134"/>
    <p:sldId id="346" r:id="rId135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43" autoAdjust="0"/>
    <p:restoredTop sz="99526" autoAdjust="0"/>
  </p:normalViewPr>
  <p:slideViewPr>
    <p:cSldViewPr>
      <p:cViewPr>
        <p:scale>
          <a:sx n="100" d="100"/>
          <a:sy n="100" d="100"/>
        </p:scale>
        <p:origin x="-1446" y="-360"/>
      </p:cViewPr>
      <p:guideLst>
        <p:guide orient="horz" pos="572"/>
        <p:guide orient="horz" pos="3294"/>
        <p:guide pos="5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-315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BDFB6-B163-4813-B232-4160628B7A86}" type="datetimeFigureOut">
              <a:rPr lang="de-DE" smtClean="0"/>
              <a:t>04.12.2020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47CFE3-8961-4E57-B578-45444DAA1D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9486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7CFE3-8961-4E57-B578-45444DAA1D31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648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04.12.2020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04.12.2020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04.12.2020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04.12.2020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04.12.2020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04.12.2020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04.12.2020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04.12.2020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04.12.2020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04.12.2020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04.12.2020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50D42-C9CD-4801-B293-61D1F53EC57E}" type="datetimeFigureOut">
              <a:rPr lang="de-DE" smtClean="0"/>
              <a:pPr/>
              <a:t>04.12.2020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s://www.skoda-auto.de/service/aktion-winter-2020" TargetMode="Externa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s://www.skoda-auto.de/service/aktion-winter-2020" TargetMode="Externa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hyperlink" Target="https://www.skoda-auto.de/service/aktion-winter-2020" TargetMode="Externa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https://www.skoda-auto.de/service/aktion-winter-2020" TargetMode="Externa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https://www.skoda-auto.de/service/aktion-winter-2020" TargetMode="Externa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hyperlink" Target="https://www.skoda-auto.de/service/aktion-winter-2020" TargetMode="Externa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hyperlink" Target="https://www.skoda-auto.de/service/aktion-winter-2020" TargetMode="Externa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hyperlink" Target="https://www.skoda-auto.de/service/aktion-winter-2020" TargetMode="External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hyperlink" Target="https://www.skoda-auto.de/service/aktion-winter-2020" TargetMode="Externa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hyperlink" Target="https://www.skoda-auto.de/service/aktion-winter-2020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bmw.de/de/topics/service-zubehoer/bmw-service/service-5plus.html" TargetMode="External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hyperlink" Target="https://www.skoda-auto.de/service/aktion-winter-2020" TargetMode="External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hyperlink" Target="https://www.skoda-auto.de/service/aktion-winter-2020" TargetMode="External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hyperlink" Target="https://www.skoda-auto.de/service/aktion-winter-2020" TargetMode="External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hyperlink" Target="https://www.skoda-auto.de/service/aktion-winter-2020" TargetMode="External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hyperlink" Target="http://www.skoda-auto.de/service/economy-teile" TargetMode="External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hyperlink" Target="http://www.skoda-auto.de/service/skoda-austausch-teile" TargetMode="External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hyperlink" Target="https://auto.suzuki.de/service/wartung-service" TargetMode="External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hyperlink" Target="https://www.toyota.de/service_und_zubehoer/angebote_und_tipps/dna_diebstahlschutz.json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www.bmw.de/de/topics/service-zubehoer/original-bmwteile/bmwaustauschteile.html" TargetMode="External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hyperlink" Target="https://www.toyota.de/service_und_zubehoer/angebote_und_tipps/raederwechsel.json" TargetMode="External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hyperlink" Target="https://www.toyota.de/service_und_zubehoer/angebote_und_tipps/fit-fuer-den-winter-2020" TargetMode="External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hyperlink" Target="https://www.toyota.de/service_und_zubehoer/angebote_und_tipps/fit-fuer-den-winter-2020" TargetMode="External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hyperlink" Target="https://www.toyota.de/service_und_zubehoer/angebote_und_tipps/raederwechsel" TargetMode="External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hyperlink" Target="https://www.toyota.de/service_und_zubehoer/angebote_und_tipps/fit-fuer-den-winter-2020" TargetMode="External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hyperlink" Target="https://www.toyota.de/service_und_zubehoer/angebote_und_tipps/raederwechsel" TargetMode="External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hyperlink" Target="https://www.toyota.de/service_und_zubehoer/angebote_und_tipps/raederwechsel" TargetMode="External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hyperlink" Target="https://www.toyota.de/service_und_zubehoer/angebote_und_tipps/fit-fuer-den-winter-2020" TargetMode="External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hyperlink" Target="https://www.toyota.de/service_und_zubehoer/angebote_und_tipps/raederwechsel" TargetMode="External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hyperlink" Target="https://www.toyota.de/service_und_zubehoer/angebote_und_tipps/raederwechsel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bmw.de/de/topics/service-zubehoer/saisonangebote/uebersicht.html" TargetMode="External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hyperlink" Target="https://www.toyota.de/service_und_zubehoer/angebote_und_tipps/hauptuntersuchung" TargetMode="External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hyperlink" Target="https://www.volkswagen.de/de/besitzer-und-nutzer/teile/economy-teile.html" TargetMode="External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hyperlink" Target="https://www.volkswagen.de/de/besitzer-und-nutzer/raeder-und-reifen/sommerreifen.html#aktion" TargetMode="External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hyperlink" Target="https://www.volkswagen.de/de/besitzer-und-nutzer/teile.html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www.citroen.de/service-finanzierung/instandhaltung-reparatur-pflege/hauptuntersuchung-und-abgasuntersuchung.html#sticky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www.citroen.de/aktuelle-angebote/service-und-zubehoerangebote/citroen-winter-check-2020.html" TargetMode="Externa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www.citroen.de/aktuelle-angebote/service-und-zubehoerangebote/desinfektionsservice.html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citroen.de/aktuelle-angebote/service-und-zubehoerangebote/original-gummimatten.html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www.toyota.de/service_und_zubehoer/angebote_und_tipps/fit-fuer-den-winter-2020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www.dsautomobiles.de/ds-services/ds-winter-angebote.html?gclid=cjwkcajw_nx7bra1eiwa2dpg0u-rf4962vtwa1_bzccmn9_suoeamvnqopwt4fyoce6dn8pueigcprocvqeqavd_bwe&amp;gclsrc=aw.ds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dsautomobiles.de/ds-services/ds-winter-angebote/starterbatterien.html" TargetMode="Externa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www.dsautomobiles.de/ds-services/ds-winter-angebote/gummimatten.html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www.dacia.de/dacia-entdecken/dacia-deals/kunden-werben-kunden.html" TargetMode="Externa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www.dacia.de/dacia-entdecken/dacia-deals.html" TargetMode="Externa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dacia.de/dacia-deals.html" TargetMode="Externa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dfiatpromo.mopar.eu/NoBrakesDramaDE?source=moc_public&amp;campaignid=12837_NoBrakesDramaDE_fiat_180220&amp;advertiserid=Eloqua&amp;bannerid=Partecipa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faromeo.de/mopar/angebote" TargetMode="External"/><Relationship Id="rId2" Type="http://schemas.openxmlformats.org/officeDocument/2006/relationships/hyperlink" Target="file:///C:\Users\Wiemann\Desktop\B&#252;ro\Dreamweaver\Dreamweaver%202020\09%20September\Service\Service_Internet\S_Alfa_1.jpg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www.ford.de/service/reparatur-wartung/ford-economy-service/reifen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www.ford.de/service/reparatur-wartung/ford-motorcraft/service" TargetMode="Externa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www.ford.de/service/reparatur-wartung/ford-economy-service/service-nutzfahrzeuge" TargetMode="Externa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www.ford.de/service/reparatur-wartung/aktionen-angebote" TargetMode="Externa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s://www.ford.de/service/reparatur-wartung/aktionen-angebote#%2Fsaisoncheck" TargetMode="Externa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www.ford.de/service/reparatur-wartung/ford-economy-service/hauptuntersuchung-vorab-check" TargetMode="Externa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www.ford.de/Rund-um-den-Service/Ford-Motorcraft/Reparaturen/Bremsen" TargetMode="Externa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www.ford.de/Rund-um-den-Service/Ford-Motorcraft/Reparaturen/Bremsen" TargetMode="Externa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://www.ford.de/Rund-um-den-Service/Ford-Motorcraft/Reparaturen/Batterien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dalfaromeopromo.mopar.eu/WinterTyres20DE?source=moc_public&amp;campaignid=ELQ-AS16526-13335_WinterTyres20DE_alfa-romeo_210920&amp;advertiserid=Eloqua&amp;bannerid=Partecipa" TargetMode="Externa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s://www.ford.de/service/reparatur-wartung/ford-motorcraft/reparaturen/scheibenwischer" TargetMode="Externa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www.ford.de/service/reparatur-wartung/ford-motorcraft/reparaturen/kuehlmittel-service" TargetMode="Externa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www.ford.de/Rund-um-den-Service/Ford-Motorcraft/Reparaturen/Klimaanlage" TargetMode="Externa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://www.ford.de/Rund-um-den-Service/Ford-Motorcraft/Reparaturen/Anlasser" TargetMode="Externa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://www.ford.de/Rund-um-den-Service/Ford-Motorcraft/Reparaturen/Lichtmaschine" TargetMode="Externa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://www.ford.de/Rund-um-den-Service/Ford-Motorcraft/Reparaturen/Zahnriemen-Wasserpumpe" TargetMode="Externa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s://www.ford.de/service/reparatur-wartung/ford-motorcraft/reparaturen/stossdaempfer" TargetMode="Externa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://www.ford.de/Rund-um-den-Service/Ford-Motorcraft/Reparaturen/Kupplung" TargetMode="Externa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s://www.hyundai.de/service-zubehoer/saisonangebote/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dalfaromeopromo.mopar.eu/WinterTyres20DE?source=moc_public&amp;campaignid=ELQ-AS16526-13335_WinterTyres20DE_alfa-romeo_210920&amp;advertiserid=Eloqua&amp;bannerid=Partecipa&amp;adobe_mc_ref=" TargetMode="Externa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s://www.jaguar.de/service-und-zubehor/saisonale-angebote/winter.html" TargetMode="Externa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s://www.jeep.de/mopar/angebote" TargetMode="Externa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://djeeppromo.mopar.eu/WinterTyres20DE?source=moc_public&amp;campaignid=ELQ-AS16527-13335_WinterTyres20DE_jeep_210920&amp;advertiserid=Eloqua&amp;bannerid=Partecipa&amp;adobe_mc_ref=" TargetMode="Externa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://djeeppromo.mopar.eu/WinterTyres20DE?source=moc_public&amp;campaignid=ELQ-AS16527-13335_WinterTyres20DE_jeep_210920&amp;advertiserid=Eloqua&amp;bannerid=Partecipa" TargetMode="Externa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s://www.landrover.de/index.html?source=71700000067455915_58700005875048126_p53753780763&amp;rm=search&amp;gclsrc=aw.ds&amp;gclid=EAIaIQobChMI5tic78Wd7QIVDxoGAB1I8QZhEAAYASAAEgKRIvD_BwE&amp;gclid=EAIaIQobChMI5tic78Wd7QIVDxoGAB1I8QZhEAAYASAAEgKRIvD_BwE" TargetMode="Externa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zda.de/service-zubehoer/mazda-service/fahrzeug-checks/cabrio-check/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mazda.de/service-zubehoer/mazda-service/fahrzeug-checks/klimaanlagen-checks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s://www.mercedes-benz.de/passengercars/being-an-owner/service-und-wartung/service-vorteilskarte.module.html" TargetMode="Externa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s://www.mercedes-benz.de/passengercars/being-an-owner/service-und-wartung/wartungsdienst.module.html" TargetMode="Externa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s://www.mercedes-benz.de/passengercars/parts-accessoires/genuine-parts-accessories/parts-portfolio.module.html" TargetMode="Externa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s://www.mercedes-benz.de/passengercars/parts-accessoires/genuine-parts-accessories/genuine-parts.module.html" TargetMode="Externa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s://www.mercedes-benz.de/passengercars/services-accessories/latest-offers/deal-of-the-month.module.html" TargetMode="Externa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s://www.nissan.de/kunden/wartung-reparatur/reparatur-im-pannenfall.html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audi.de/de/brand/de/kundenbereich/reparatur-und-service/audi-service.html" TargetMode="Externa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://www.opel.de/besitzer/komplettpreis-offensive/osko.html" TargetMode="Externa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s://www.opel.de/service/angebote/aktuell.html#urlaubs-check" TargetMode="Externa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://www.opel.de/service/teile/opel-original-austauschteile.html" TargetMode="Externa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s://www.opel.de/service/angebote/aktuell.html#_reifenangebot" TargetMode="Externa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s://www.opel.de/service/angebote/aktuell.html#_batterieangebote" TargetMode="Externa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s://www.opel.de/service/angebote/servicefinanzierung.html" TargetMode="Externa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s://www.peugeot.de/teile-und-zubehor/ersatzteile/eurorepar-die-zeitwertgerechte-reparatur.html?utm_source=&amp;utm_medium=DIS_DIB&amp;utm_campaign=2017_05___dtt-movie_club_time-limited_ap" TargetMode="Externa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s://www.peugeot.de/teile-und-zubehor/zubehor/zubehor-und-serviceangebote.html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audi.de/de/brand/de/kundenbereich/reparatur-und-service/instandhaltung/audi-batterie-check.html" TargetMode="Externa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s://www.peugeot.de/wartung-zubehor/zubehor-serviceangebote/peugeot-kartenupdate-fur-ihr-navi.html" TargetMode="Externa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s://www.peugeot.de/wartung-zubehor/zubehor-serviceangebote/herbst-winter-angebote.html" TargetMode="Externa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s://www.peugeot.de/wartung-zubehor/zubehor-serviceangebote/herbst-winter-angebote.html" TargetMode="Externa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s://www.peugeot.de/wartung-zubehor/zubehor-serviceangebote/peugeot-kartenupdate-fur-ihr-navi.html" TargetMode="Externa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://www.porsche.com/germany/accessoriesandservices/classic/porsche-classic-card/" TargetMode="Externa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s://www.renault.de/services/economyparts-fahrzeug-werterhalt.html" TargetMode="Externa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https://www.renault.de/service/aktuelle-aktionen.html" TargetMode="Externa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audi.de/de/brand/de/kundenbereich/reparatur-und-service/instandsetzung.html#layer=/de/brand/de/kundenbereich/reparatur-und-service/layer/audi-original-austausch-teile.html" TargetMode="Externa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s://www.seat.de/service-zubehoer/teile-zubehoer/austauschteile.html" TargetMode="Externa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s://www.seat.de/service-zubehoer/service/winter-aktionen.html" TargetMode="Externa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s://www.skoda-auto.de/service/aktion-winter-2020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Service-Angebote auf den Internetseiten der Fabrikate</a:t>
            </a:r>
          </a:p>
          <a:p>
            <a:pPr algn="ctr"/>
            <a:endParaRPr lang="de-DE" sz="2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November 2020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96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BMW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54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2174612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Dachbox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€ 628,74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482" name="Picture 2" descr="C:\Users\Wiemann\Desktop\Büro\Dreamweaver\Dreamweaver 2020\09 September\Service\Service_Internet\S_Skoda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48" y="908050"/>
            <a:ext cx="7560000" cy="2781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263879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Dachbox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€ 489,89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1506" name="Picture 2" descr="C:\Users\Wiemann\Desktop\Büro\Dreamweaver\Dreamweaver 2020\09 September\Service\Service_Internet\S_Skoda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086" y="908120"/>
            <a:ext cx="7560000" cy="395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5995656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Ski- und Snowboardträger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€ 152,81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0" name="Picture 2" descr="C:\Users\Wiemann\Desktop\Büro\Dreamweaver\Dreamweaver 2020\09 September\Service\Service_Internet\S_Skoda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4414"/>
            <a:ext cx="7560000" cy="3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3978706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Skisack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€ 125,02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554" name="Picture 2" descr="C:\Users\Wiemann\Desktop\Büro\Dreamweaver\Dreamweaver 2020\09 September\Service\Service_Internet\S_Skoda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6831"/>
            <a:ext cx="7560000" cy="300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2231175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Sicherheit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Schneeketten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€ 125,02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C:\Users\Wiemann\Desktop\Büro\Dreamweaver\Dreamweaver 2020\09 September\Service\Service_Internet\S_Skod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704000" cy="358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263879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Gummifussmatten-Set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€ 23,88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5602" name="Picture 2" descr="C:\Users\Wiemann\Desktop\Büro\Dreamweaver\Dreamweaver 2020\09 September\Service\Service_Internet\S_Skoda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8" y="908050"/>
            <a:ext cx="7560000" cy="3637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8045016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Gummimatte für Tunnel, hinten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€ 10,23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6626" name="Picture 2" descr="C:\Users\Wiemann\Desktop\Büro\Dreamweaver\Dreamweaver 2020\09 September\Service\Service_Internet\S_Skoda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668000" cy="340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6863090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€ 46,79 bis € 129,65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7650" name="Picture 2" descr="C:\Users\Wiemann\Desktop\Büro\Dreamweaver\Dreamweaver 2020\09 September\Service\Service_Internet\S_Skoda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560000" cy="303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61201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8674" name="Picture 2" descr="C:\Users\Wiemann\Desktop\Büro\Dreamweaver\Dreamweaver 2020\09 September\Service\Service_Internet\S_Skoda_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908050"/>
            <a:ext cx="7560000" cy="276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335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047455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Displayreiniger 2-in-1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€ 11,02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0\11 November\Service\Service_Internet\S_Skod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98" y="908051"/>
            <a:ext cx="7920000" cy="3544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58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78121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20 % Ersparnis für BMW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0\10 Oktober\Service\Service_Internet\S_BMW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64" y="908057"/>
            <a:ext cx="3024000" cy="401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047455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Winterscheibenreiniger, Fertigmix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€ 11,94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0\11 November\Service\Service_Internet\S_Skoda_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82" y="908050"/>
            <a:ext cx="7920000" cy="3716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58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047455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Winter-Pflegeset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€ 22,69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0\11 November\Service\Service_Internet\S_Skoda_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88628"/>
            <a:ext cx="7920000" cy="309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58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047455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Eiskratzer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€ 6,87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0\11 November\Service\Service_Internet\S_Skoda_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255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58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047455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Eis- und Sonnenschutz für Windschutzscheibe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€ 8,77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0\11 November\Service\Service_Internet\S_Skoda_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30" y="933972"/>
            <a:ext cx="7920000" cy="326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58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8956899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Economy-Teile für Fahrzeuge älter als 4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9699" name="Picture 3" descr="C:\Users\Wiemann\Desktop\Büro\Dreamweaver\Dreamweaver 2020\09 September\Service\Service_Internet\S_Skod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560000" cy="363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182747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bis zu 68 %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6626" name="Picture 2" descr="G:\2019\01 Januar_zwei\Service\Service_Internet\S_Skoda_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496" y="917203"/>
            <a:ext cx="7747635" cy="3817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12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Suzuki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09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865746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Suzuki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Treuebonus, Verlängerung des Mobilservices bei regelmäßiger Wartung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0\01 Januar_eins\Service\Service_Internet\S_Suzuk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" y="893657"/>
            <a:ext cx="7740000" cy="27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85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Toyota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53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341293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 DNA Diebstahlschutz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G:\2019\09_September_zwei\Service\Service_Internet\S_Toyot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31990"/>
            <a:ext cx="6012000" cy="383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59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2186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Original Tauschteile, bis zu 50 %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G:\2019\02 Januar_zwei\Service\Service_Internet\S_BMW_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421" y="890639"/>
            <a:ext cx="7627620" cy="299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74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346430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bis zu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40 </a:t>
                      </a:r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ocuments\Service November 2\Service\Service_Internet\S_Toyot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865" y="908084"/>
            <a:ext cx="5148000" cy="372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08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5189064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0\10 Oktober\Service\Service_Internet\S_Toyota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48" y="895925"/>
            <a:ext cx="4068000" cy="392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33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182967"/>
              </p:ext>
            </p:extLst>
          </p:nvPr>
        </p:nvGraphicFramePr>
        <p:xfrm>
          <a:off x="900113" y="5229200"/>
          <a:ext cx="7740000" cy="127442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Bremsbelagwechsel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€ 129,00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Anhängezugvorrichtung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€ 582,92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1" name="Picture 3" descr="C:\Users\Wiemann\Desktop\Büro\Dreamweaver\Dreamweaver 2020\10 Oktober\Service\Service_Internet\S_Toyota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34" y="890166"/>
            <a:ext cx="6840000" cy="3897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53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5709768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Zentralwischerblatt für Yaris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€ 34,45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 41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€ 93,11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0\10 Oktober\Service\Service_Internet\S_Toyot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5760000" cy="395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64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4461053"/>
              </p:ext>
            </p:extLst>
          </p:nvPr>
        </p:nvGraphicFramePr>
        <p:xfrm>
          <a:off x="900113" y="5229200"/>
          <a:ext cx="7740000" cy="140704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Marderabwehr Hochspannungsgerät 7 Plus-Minus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€ 212,53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 Protect Lackversiegelung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€ 115,03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20" name="Picture 4" descr="C:\Users\Wiemann\Desktop\Büro\Dreamweaver\Dreamweaver 2020\10 Oktober\Service\Service_Internet\S_Toyota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3780"/>
            <a:ext cx="6876000" cy="3800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046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5643146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Aygo X-Navigation inkl.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€ 478,00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 inkl.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€ 576,00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0\10 Oktober\Service\Service_Internet\S_Toyota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906" y="889438"/>
            <a:ext cx="3492000" cy="384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698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5151035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 Plus inkl.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€ 771,00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 Plus (MM17/MM19) inkl.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€ 868,00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0\10 Oktober\Service\Service_Internet\S_Toyota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906" y="889438"/>
            <a:ext cx="3492000" cy="384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88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2915789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Standheizung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1.023,89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Dach-Basisträger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€ 170,59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C:\Users\Wiemann\Desktop\Büro\Dreamweaver\Dreamweaver 2020\10 Oktober\Service\Service_Internet\S_Toyota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52" y="907317"/>
            <a:ext cx="6768000" cy="390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37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369389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Kartenaktualisierung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€ 97,00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0\10 Oktober\Service\Service_Internet\S_Toyota_7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20" y="909217"/>
            <a:ext cx="7920000" cy="257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08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3132550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Ladekantenschutz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€ 73,11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Original Fußmatten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€ 53,61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0\11 November\Service\Service_Internet\S_Toyota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4284000" cy="401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00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040112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0\11 November\Service\Service_Internet\S_BMW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3564000" cy="396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49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419269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Vorabcheck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5842" name="Picture 2" descr="C:\Users\Wiemann\Desktop\Büro\Dreamweaver\Dreamweaver 2020\09 September\Service\Service_Internet\S_Toyot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21" y="908050"/>
            <a:ext cx="5400000" cy="380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046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VW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27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3965451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Economy-Teile für Fahrzeuge älter als 4 Jahre, mit 30 %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1747" name="Picture 3" descr="C:\Users\Wiemann\Desktop\Büro\Dreamweaver\Dreamweaver 2020\09 September\Service\Service_Internet\S_VW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764704"/>
            <a:ext cx="7560000" cy="3446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63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735345"/>
              </p:ext>
            </p:extLst>
          </p:nvPr>
        </p:nvGraphicFramePr>
        <p:xfrm>
          <a:off x="900113" y="5229200"/>
          <a:ext cx="7740000" cy="14539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Service-Gutschein im Wert von € 15,-  (€ 30,-) bei Kauf von 2 (4) (Winterreifen, Winterkompletträdern oder Ganzjahresreifen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0\11 November\Service\Service_Internet\S_VW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73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32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47360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bis zu 40 %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0" name="Picture 2" descr="C:\Users\Wiemann\Desktop\Büro\Dreamweaver\Dreamweaver 2020\01 Januar_eins\Service\Service_Internet\S_V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36811"/>
            <a:ext cx="7704000" cy="365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Citro</a:t>
            </a:r>
            <a:r>
              <a:rPr lang="de-DE" sz="2400" b="1" dirty="0" smtClean="0">
                <a:latin typeface="Arial"/>
                <a:cs typeface="Arial"/>
              </a:rPr>
              <a:t>ën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5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56643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HU-Vorabcheck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0\01 Januar_eins\Service\Service_Internet\S_Citroen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1830"/>
            <a:ext cx="6048000" cy="367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15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001717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0\10 Oktober\Service\Service_Internet\S_Citroen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32" y="930548"/>
            <a:ext cx="7920000" cy="2693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69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60806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Desinfektionsservice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0\10 Oktober\Service\Service_Internet\S_Citroen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85" y="908051"/>
            <a:ext cx="7920000" cy="269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138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047327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15 % Rabatt auf Original Gummimatten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0\10 Oktober\Service\Service_Internet\S_Citroen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4921"/>
            <a:ext cx="7920000" cy="2670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639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056761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Winterreifen ab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0\10 Oktober\Service\Service_Internet\S_Citroen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3590"/>
            <a:ext cx="7920000" cy="257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96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Alfa Romeo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28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DS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65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888446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€ 0,00</a:t>
                      </a:r>
                    </a:p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0\11 November\Service\Service_Internet\S_DS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5103"/>
            <a:ext cx="7920000" cy="362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38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5938479"/>
              </p:ext>
            </p:extLst>
          </p:nvPr>
        </p:nvGraphicFramePr>
        <p:xfrm>
          <a:off x="900113" y="5229200"/>
          <a:ext cx="7740000" cy="156897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50 Ah Starterbatterie, statt € 118,23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€ 69,90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7811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60 Ah Starterbatterie, statt € 138,53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€ 89,90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70 Ah Starterbatterie, statt € 164,72,23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0\10 Oktober\Service\Service_Internet\S_DS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3619"/>
            <a:ext cx="5508000" cy="387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14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9264803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15 % Rabatt auf Original Gummimatten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esktop\Büro\Dreamweaver\Dreamweaver 2020\10 Oktober\Service\Service_Internet\S_DS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95"/>
            <a:ext cx="4464000" cy="397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852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Dacia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57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0080860"/>
              </p:ext>
            </p:extLst>
          </p:nvPr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€ 100,- Werkstattgutschein oder € 50,- Einkaufsgutschein bei Kundenempfehlung bei Neuwagenkauf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0\07 Juli\Service\Service_Internet\S_Daci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" y="908063"/>
            <a:ext cx="3240000" cy="372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4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816724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Gewinnspiel, Erstattung der Werkstattrechnung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0\04 April\Service\Service_Internet\S_Daci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46" y="908723"/>
            <a:ext cx="2808000" cy="3785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84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9299477"/>
              </p:ext>
            </p:extLst>
          </p:nvPr>
        </p:nvGraphicFramePr>
        <p:xfrm>
          <a:off x="900113" y="5229200"/>
          <a:ext cx="7740000" cy="162536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5 l Scheibenklar gratis bei Kauf von Wischerblättern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024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10 % Rabatt auf Standheizungen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024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10 % Rabatt auf Anhängerkupplung und Fahrradträger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0\11 November\Service\Service_Internet\S_Daci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98" y="908050"/>
            <a:ext cx="2801900" cy="39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80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Fiat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77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377079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Überprüfung des Bremssystems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0\04 April\Service\Service_Internet\S_Fia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3344"/>
            <a:ext cx="3744000" cy="387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197793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 action="ppaction://hlinkfile"/>
                        </a:rPr>
                        <a:t>www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3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Überprüfung des Bremssystems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0\09 September\Service\Service_Internet\S_Alfa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26" y="764704"/>
            <a:ext cx="3420000" cy="337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08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Ford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05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€ 47,76,- bis € 77,01,-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0\09 September\Service\Service_Internet\S_Ford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345" y="908050"/>
            <a:ext cx="7560000" cy="400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0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Ölwechsel, inklusive Ölfilter und -dichtung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€ 145,24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0\07 Juli\Service\Service_Internet\S_Ford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6264000" cy="391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Für Nutzfahrzeuge: Ölwechsel, inklusive Ölfilter und -dichtung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€ 230,84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0\11 November\Service\Service_Internet\S_Ford_3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153" y="908051"/>
            <a:ext cx="7920000" cy="282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44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0\07 Juli\Service\Service_Internet\S_Ford_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86" y="908050"/>
            <a:ext cx="7920000" cy="310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849119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€ 14,62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0\09 September\Service\Service_Internet\S_Ford_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7560000" cy="3095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9261905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kostenloser Vorabcheck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ocuments\Service November 2\Service\Service_Internet\S_Ford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76047"/>
            <a:ext cx="7704000" cy="339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38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8891116"/>
              </p:ext>
            </p:extLst>
          </p:nvPr>
        </p:nvGraphicFramePr>
        <p:xfrm>
          <a:off x="900113" y="524821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Bremsbeläge vorn,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€ 106,25 bis € 125,75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6" name="Picture 4" descr="C:\Users\Wiemann\Desktop\Büro\Dreamweaver\Dreamweaver 2020\09 September\Service\Service_Internet\S_Ford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12" y="893962"/>
            <a:ext cx="6480000" cy="363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86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6675730"/>
              </p:ext>
            </p:extLst>
          </p:nvPr>
        </p:nvGraphicFramePr>
        <p:xfrm>
          <a:off x="900113" y="4941168"/>
          <a:ext cx="7740000" cy="19206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Bremsscheiben und Bremsbeläge vorn,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€ 203,73 bis € 301,21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Bremsflüssigkeitswechsel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€ 47,76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6" name="Picture 4" descr="C:\Users\Wiemann\Desktop\Büro\Dreamweaver\Dreamweaver 2020\09 September\Service\Service_Internet\S_Ford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12" y="893962"/>
            <a:ext cx="6480000" cy="363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95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Batterie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€ 77,01 bis € 145,24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C:\Users\Wiemann\Desktop\Büro\Dreamweaver\Dreamweaver 2020\07 Juli\Service\Service_Internet\S_Ford_4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86" y="908114"/>
            <a:ext cx="7740000" cy="328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72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5409033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25 % Rabatt auf ausgesuchtes Winter-Zubehör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1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0\10 Oktober\Service\Service_Internet\S_Alf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28" y="908050"/>
            <a:ext cx="6772275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65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Jahre; Wischerblätter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€ 38,02 bis € 47,76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0\07 Juli\Service\Service_Internet\S_Ford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79104"/>
            <a:ext cx="7920000" cy="258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2158234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Kühlerfrostschutz Kühlerfrostschutzmittel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€ 77,01 bis € 86,76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0\07 Juli\Service\Service_Internet\S_Ford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5206"/>
            <a:ext cx="7920000" cy="225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Klimaanlagen-Service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€ 96,50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0\07 Juli\Service\Service_Internet\S_Ford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205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Anlasser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€ 242,72 bis € 310,96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386" name="Picture 2" descr="C:\Users\Wiemann\Desktop\Büro\Dreamweaver\Dreamweaver 2020\07 Juli\Service\Service_Internet\S_Ford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0254"/>
            <a:ext cx="7920000" cy="3099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Lichtmaschine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€ 301,21 bis € 330,45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0\07 Juli\Service\Service_Internet\S_Ford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64" y="914992"/>
            <a:ext cx="7668000" cy="290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8482143"/>
              </p:ext>
            </p:extLst>
          </p:nvPr>
        </p:nvGraphicFramePr>
        <p:xfrm>
          <a:off x="900113" y="4725144"/>
          <a:ext cx="7740000" cy="19206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Zahnriemen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€ 252,47,- bis € 310,96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Zahnriemen-Wasserpumpensatz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€ 496,17 bis € 603,39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0\07 Juli\Service\Service_Internet\S_Ford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7920000" cy="216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Stoßdämpfer,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€ 145,24 bis € 320,71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0\07 Juli\Service\Service_Internet\S_Ford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194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670167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Kupplungssatz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€ 408,44 bis € 905,58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0\07 Juli\Service\Service_Internet\S_Ford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05" y="919113"/>
            <a:ext cx="7704000" cy="3038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Hyundai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57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215515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7" name="Picture 3" descr="C:\Users\Wiemann\Desktop\Büro\Dreamweaver\Dreamweaver 2020\10 Oktober\Service\Service_Internet\S_Hyunda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61"/>
            <a:ext cx="4788000" cy="395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8107991"/>
              </p:ext>
            </p:extLst>
          </p:nvPr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Winterkomplettrad, ab, zusätzlich € 20,- Tankgutschein von Shell bei Kauf eines Falkenreifens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€ 211,00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0\11 November\Service\Service_Internet\S_Alf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7494"/>
            <a:ext cx="4644000" cy="389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788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Jaguar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04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722890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Jaguar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C:\Users\Wiemann\Desktop\Büro\Dreamweaver\Dreamweaver 2020\10 Oktober\Service\Service_Internet\S_Jaguar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3"/>
            <a:ext cx="7740000" cy="3227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276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Jeep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83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96148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Überprüfung des Bremssystems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0\04 April\Service\Service_Internet\S_Jeep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650" y="908072"/>
            <a:ext cx="3276000" cy="383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81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0173930"/>
              </p:ext>
            </p:extLst>
          </p:nvPr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Winterkomplettrad, ab, zusätzlich € 20,- Tankgutschein von Shell bei Kauf eines Falkenreifens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€ 225,00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7" name="Picture 3" descr="C:\Users\Wiemann\Desktop\Büro\Dreamweaver\Dreamweaver 2020\11 November\Service\Service_Internet\S_Jeep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91" y="893973"/>
            <a:ext cx="3672000" cy="404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057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1719697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 / 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15 % Rabatt auf ausgewählte Teile und 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0\11 November\Service\Service_Internet\S_Jeep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74"/>
            <a:ext cx="4464000" cy="400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78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Land Rover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83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013076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Land Rover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Accessoires / Teile / 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20 % Rabatt auf alle Artikel im Online-Shop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0\11 November\Service\Service_Internet\S_Landrover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01" y="925588"/>
            <a:ext cx="7920000" cy="293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33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Mazda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53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G:\2019\01 Januar_zwei\Service\Service_Internet\S_Mazda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6291834" cy="3794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1767559"/>
              </p:ext>
            </p:extLst>
          </p:nvPr>
        </p:nvGraphicFramePr>
        <p:xfrm>
          <a:off x="900113" y="5248275"/>
          <a:ext cx="7740000" cy="122413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3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Mazda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3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Mazda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Cabrio-Check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4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Mazda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Fahrzeug-Check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Audi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44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Mercedes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10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4127073"/>
              </p:ext>
            </p:extLst>
          </p:nvPr>
        </p:nvGraphicFramePr>
        <p:xfrm>
          <a:off x="900113" y="5229200"/>
          <a:ext cx="7740000" cy="14539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Service-Vorteilsprogramm, 20 % Rabatt auf ausgewählte Werkstattleistungen, Anmeldung auf Mercedes </a:t>
                      </a:r>
                      <a:r>
                        <a:rPr lang="de-DE" sz="1000" b="0" i="0" u="none" strike="noStrike" dirty="0" err="1" smtClean="0">
                          <a:effectLst/>
                          <a:latin typeface="Arial"/>
                        </a:rPr>
                        <a:t>me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 erforderlich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0\01 Januar_eins\Service\Service_Internet\S_Mercedes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93"/>
            <a:ext cx="7740000" cy="382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Vorab-Check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0" name="Picture 2" descr="G:\2019\01 Januar_zwei\Service\Service_Internet\S_Mercedes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59" y="908050"/>
            <a:ext cx="7133463" cy="377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72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06544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durchschnittlich 35 %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554" name="Picture 2" descr="G:\2019\01 Januar_zwei\Service\Service_Internet\S_Mercedes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93" y="879103"/>
            <a:ext cx="5452110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55738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Gebrauchtteile mit durchschnittlich 50 %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G:\2019\01 Januar_zwei\Service\Service_Internet\S_Mercedes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29" y="908050"/>
            <a:ext cx="4424553" cy="376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910975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Indoor-Car-Cover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€ 295,90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esktop\Büro\Dreamweaver\Dreamweaver 2020\11 November\Service\Service_Internet\S_Mercedes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3240000" cy="3875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878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Mini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8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137504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20 % Rabatt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0\10 Oktober\Service\Service_Internet\S_Mini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46" y="908051"/>
            <a:ext cx="4752000" cy="362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27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Nissan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19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95855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60 %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0\04 April\Service\Service_Internet\S_Nissan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09" y="908068"/>
            <a:ext cx="7704000" cy="361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269525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Car-Check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G:\2019\09_September_zwei\Service\Service_Internet\S_Aud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43" y="908056"/>
            <a:ext cx="4356000" cy="353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Opel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32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945820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Komplettpreisoffensive für Fahrzeuge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0\11 November\Service\Service_Internet\S_Opel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83" y="900435"/>
            <a:ext cx="7920000" cy="406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3599558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Desinfektionsservice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0\09 September\Service\Service_Internet\S_Opel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560000" cy="3619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591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79161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50 %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3794" name="Picture 2" descr="G:\2019\01 Januar_zwei\Service\Service_Internet\S_Opel_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62" y="898153"/>
            <a:ext cx="7730300" cy="379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339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2560690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Winterkompletträder, 4 zum Preis von 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€ 760,34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Winterreifen, ab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0\09 September\Service\Service_Internet\S_Opel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047" y="908720"/>
            <a:ext cx="7560000" cy="390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57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3609731"/>
              </p:ext>
            </p:extLst>
          </p:nvPr>
        </p:nvGraphicFramePr>
        <p:xfrm>
          <a:off x="926009" y="5207430"/>
          <a:ext cx="7606430" cy="167795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21286"/>
                <a:gridCol w="1521286"/>
                <a:gridCol w="1521286"/>
                <a:gridCol w="1521286"/>
                <a:gridCol w="1521286"/>
              </a:tblGrid>
              <a:tr h="2914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6401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264"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Starterbatterie, 50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€ 69,90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1257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Starterbatterie, 60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€ 89,90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04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Starterbatterie, 65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€ 109,90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04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Starterbatterie, 70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0\09 September\Service\Service_Internet\S_Opel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560000" cy="398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36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355393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Service-Finanzierung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0\03 Maerz\Service\Service_Internet\S_Opel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6243"/>
            <a:ext cx="6324395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57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Peugeot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61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61737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G:\2019\07_Juli_zwei\Service\Service_Internet\S_Peugeot_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64" y="836785"/>
            <a:ext cx="7848000" cy="391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Vorabcheck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0\02 Februar_zwei\Service\Service_Internet\S_Peugeot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928" y="891024"/>
            <a:ext cx="7740000" cy="3411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09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606607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ocuments\Service November 2\Service\Service_Internet\S_Audi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1352"/>
            <a:ext cx="7524000" cy="368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30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6557743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Desinfektionsservice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0\10 Oktober\Service\Service_Internet\S_Peugeo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21" y="908051"/>
            <a:ext cx="7920000" cy="401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03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6860392"/>
              </p:ext>
            </p:extLst>
          </p:nvPr>
        </p:nvGraphicFramePr>
        <p:xfrm>
          <a:off x="900113" y="5229200"/>
          <a:ext cx="7740000" cy="151216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Starterbatterie, 50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€ 69,90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04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Starterbatterie, 60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€ 89,90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04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Starterbatterie, 70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0\10 Oktober\Service\Service_Internet\S_Peugeot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55" y="908051"/>
            <a:ext cx="7920000" cy="3314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36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Winterreifen, ab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0\10 Oktober\Service\Service_Internet\S_Peugeot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2821"/>
            <a:ext cx="7920000" cy="381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294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Karten-Update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0\10 Oktober\Service\Service_Internet\S_Peugeo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961" y="924840"/>
            <a:ext cx="6336000" cy="386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729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Porsche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71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7157838"/>
              </p:ext>
            </p:extLst>
          </p:nvPr>
        </p:nvGraphicFramePr>
        <p:xfrm>
          <a:off x="900113" y="5229200"/>
          <a:ext cx="7740000" cy="14539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Porsche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Mit der Porsche Classic Card in Abhängigkeit zum Fahrzeugalter (1 % pro Jahr) bis maximal 20 % bei Wartungen und Reparaturen sparen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G:\2019\01 Januar_zwei\Service\Service_Internet\S_Porsche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56042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Renault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30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9249716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 PARTS für ältere Fahrzeuge mit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0\06 Juni\Service\Service_Internet\S_Renaul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152"/>
            <a:ext cx="7956000" cy="3151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256688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TomTom Europakarte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€ 48,64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0\08 August\Service\Service_Internet\S_Renaul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677" y="933971"/>
            <a:ext cx="5976000" cy="382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68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Seat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58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Original Tauschteile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err="1">
                          <a:effectLst/>
                          <a:latin typeface="Arial"/>
                        </a:rPr>
                        <a:t>k.A</a:t>
                      </a:r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 2019\12_Dezember_zwei\Service\Service_Internet\S_Audi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63" y="883124"/>
            <a:ext cx="5832000" cy="378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77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40876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40 % günstiger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G:\2019\07_Juli_zwei\Service\Service_Internet\S_Seat_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422" y="908102"/>
            <a:ext cx="7128000" cy="187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716177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0\11 November\Service\Service_Internet\S_Sea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71" y="901576"/>
            <a:ext cx="7920000" cy="285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97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Komplettpreisangebote für ältere Fahrzeuge ab 4 Jahre, Bremsbeläge vorne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Komplettpreisangebote für ältere Fahrzeuge ab 4 Jahre, Bremsklotzsatz vorne ersetzen, Mii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Komplettpreisangebote für ältere Fahrzeuge ab 4 Jahre, Endschalldämpfer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€ 161,00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Komplettpreisangebote für ältere Fahrzeuge ab 4 Jahre, Stoßdämpfersatz vorne ersetzen, Ibiza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Komplettpreisangebote für ältere Fahrzeuge ab 4 Jahre, Komplettbremsensatz vorne ersetzen, Leon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€ 308,00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760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Komplettpreisangebote für ältere Fahrzeuge ab 4 Jahre, Starterbatterien ersetzen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Skoda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63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0818984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Winter-Fitness-Check inkl. Hygiene-Checkpunkte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9458" name="Picture 2" descr="C:\Users\Wiemann\Desktop\Büro\Dreamweaver\Dreamweaver 2020\09 September\Service\Service_Internet\S_Skod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509" y="924471"/>
            <a:ext cx="4932000" cy="432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1908</Words>
  <Application>Microsoft Office PowerPoint</Application>
  <PresentationFormat>Bildschirmpräsentation (4:3)</PresentationFormat>
  <Paragraphs>1157</Paragraphs>
  <Slides>134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134</vt:i4>
      </vt:variant>
    </vt:vector>
  </HeadingPairs>
  <TitlesOfParts>
    <vt:vector size="135" baseType="lpstr">
      <vt:lpstr>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Admin</dc:creator>
  <cp:lastModifiedBy>Wiemann</cp:lastModifiedBy>
  <cp:revision>404</cp:revision>
  <dcterms:created xsi:type="dcterms:W3CDTF">2019-01-31T14:56:12Z</dcterms:created>
  <dcterms:modified xsi:type="dcterms:W3CDTF">2020-12-04T09:24:34Z</dcterms:modified>
</cp:coreProperties>
</file>