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353" r:id="rId2"/>
    <p:sldId id="553" r:id="rId3"/>
    <p:sldId id="554" r:id="rId4"/>
    <p:sldId id="355" r:id="rId5"/>
    <p:sldId id="258" r:id="rId6"/>
    <p:sldId id="460" r:id="rId7"/>
    <p:sldId id="441" r:id="rId8"/>
    <p:sldId id="357" r:id="rId9"/>
    <p:sldId id="262" r:id="rId10"/>
    <p:sldId id="555" r:id="rId11"/>
    <p:sldId id="356" r:id="rId12"/>
    <p:sldId id="520" r:id="rId13"/>
    <p:sldId id="436" r:id="rId14"/>
    <p:sldId id="358" r:id="rId15"/>
    <p:sldId id="557" r:id="rId16"/>
    <p:sldId id="556" r:id="rId17"/>
    <p:sldId id="402" r:id="rId18"/>
    <p:sldId id="438" r:id="rId19"/>
    <p:sldId id="533" r:id="rId20"/>
    <p:sldId id="359" r:id="rId21"/>
    <p:sldId id="271" r:id="rId22"/>
    <p:sldId id="360" r:id="rId23"/>
    <p:sldId id="472" r:id="rId24"/>
    <p:sldId id="273" r:id="rId25"/>
    <p:sldId id="274" r:id="rId26"/>
    <p:sldId id="275" r:id="rId27"/>
    <p:sldId id="462" r:id="rId28"/>
    <p:sldId id="558" r:id="rId29"/>
    <p:sldId id="461" r:id="rId30"/>
    <p:sldId id="542" r:id="rId31"/>
    <p:sldId id="279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361" r:id="rId40"/>
    <p:sldId id="288" r:id="rId41"/>
    <p:sldId id="362" r:id="rId42"/>
    <p:sldId id="390" r:id="rId43"/>
    <p:sldId id="552" r:id="rId44"/>
    <p:sldId id="450" r:id="rId45"/>
    <p:sldId id="291" r:id="rId46"/>
    <p:sldId id="364" r:id="rId47"/>
    <p:sldId id="292" r:id="rId48"/>
    <p:sldId id="559" r:id="rId49"/>
    <p:sldId id="294" r:id="rId50"/>
    <p:sldId id="295" r:id="rId51"/>
    <p:sldId id="366" r:id="rId52"/>
    <p:sldId id="298" r:id="rId53"/>
    <p:sldId id="367" r:id="rId54"/>
    <p:sldId id="299" r:id="rId55"/>
    <p:sldId id="392" r:id="rId56"/>
    <p:sldId id="543" r:id="rId57"/>
    <p:sldId id="544" r:id="rId58"/>
    <p:sldId id="453" r:id="rId59"/>
    <p:sldId id="526" r:id="rId60"/>
    <p:sldId id="527" r:id="rId61"/>
    <p:sldId id="507" r:id="rId62"/>
    <p:sldId id="368" r:id="rId63"/>
    <p:sldId id="306" r:id="rId64"/>
    <p:sldId id="479" r:id="rId65"/>
    <p:sldId id="369" r:id="rId66"/>
    <p:sldId id="310" r:id="rId67"/>
    <p:sldId id="370" r:id="rId68"/>
    <p:sldId id="311" r:id="rId69"/>
    <p:sldId id="534" r:id="rId70"/>
    <p:sldId id="535" r:id="rId71"/>
    <p:sldId id="560" r:id="rId72"/>
    <p:sldId id="371" r:id="rId73"/>
    <p:sldId id="316" r:id="rId74"/>
    <p:sldId id="561" r:id="rId75"/>
    <p:sldId id="318" r:id="rId76"/>
    <p:sldId id="319" r:id="rId77"/>
    <p:sldId id="320" r:id="rId78"/>
    <p:sldId id="321" r:id="rId79"/>
    <p:sldId id="322" r:id="rId80"/>
    <p:sldId id="323" r:id="rId81"/>
    <p:sldId id="373" r:id="rId82"/>
    <p:sldId id="332" r:id="rId83"/>
    <p:sldId id="482" r:id="rId84"/>
    <p:sldId id="484" r:id="rId85"/>
    <p:sldId id="485" r:id="rId86"/>
    <p:sldId id="486" r:id="rId87"/>
    <p:sldId id="487" r:id="rId88"/>
    <p:sldId id="489" r:id="rId89"/>
    <p:sldId id="490" r:id="rId90"/>
    <p:sldId id="496" r:id="rId91"/>
    <p:sldId id="481" r:id="rId92"/>
    <p:sldId id="333" r:id="rId93"/>
    <p:sldId id="562" r:id="rId94"/>
    <p:sldId id="509" r:id="rId95"/>
    <p:sldId id="475" r:id="rId96"/>
    <p:sldId id="474" r:id="rId97"/>
    <p:sldId id="421" r:id="rId98"/>
    <p:sldId id="446" r:id="rId99"/>
    <p:sldId id="467" r:id="rId100"/>
    <p:sldId id="549" r:id="rId101"/>
    <p:sldId id="517" r:id="rId102"/>
    <p:sldId id="548" r:id="rId103"/>
    <p:sldId id="565" r:id="rId104"/>
    <p:sldId id="564" r:id="rId105"/>
    <p:sldId id="566" r:id="rId106"/>
    <p:sldId id="377" r:id="rId107"/>
    <p:sldId id="352" r:id="rId108"/>
    <p:sldId id="563" r:id="rId109"/>
    <p:sldId id="536" r:id="rId110"/>
    <p:sldId id="346" r:id="rId1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684" y="20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file:///C:\Users\Wiemann\Desktop\B&#252;ro\Dreamweaver\Dreamweaver%202020\09%20September\Service_Tabellen\www.diekommunikationsfabrik.de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toyota.de/service_und_zubehoer/zubehoer/navi_updat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volkswagen.de/de/besitzer-und-nutzer/economy-service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dsautomobiles.de/ds-services/ds-winter-angebote.html?gclid=cjwkcajw_nx7bra1eiwa2dpg0u-rf4962vtwa1_bzccmn9_suoeamvnqopwt4fyoce6dn8pueigcprocvqeqavd_bwe&amp;gclsrc=aw.ds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reparatur-wartung/aktionen-angebote#/saison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faromeo.de/mopar/angebote" TargetMode="External"/><Relationship Id="rId2" Type="http://schemas.openxmlformats.org/officeDocument/2006/relationships/hyperlink" Target="file:///C:\Users\Wiemann\Desktop\B&#252;ro\Dreamweaver\Dreamweaver%202020\09%20September\Service\Service_Internet\S_Alf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djeeppromo.mopar.eu/SummerCheckDE20?source=moc_public&amp;campaignid=ELQ-AS15699-13162_SummerCheckDE20_jeep_2206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opel.de/service/angebote/aktuell.html#urlaubs-check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opel.de/service/angebote/aktuell.html#_lichttest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opel.de/service/angebote/aktuell.html#_batterieangebote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cdn.group.renault.com/ren/de/kampagnen/006301_RZ_REN_OPO_Gutschein_210x105_Endkunden_Clio_Captur_Kadjar.pdf.asset.pdf/a7fa801a88.pdf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September 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011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9 Sept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588"/>
            <a:ext cx="7822800" cy="35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9855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7 Juli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" y="875694"/>
            <a:ext cx="4428000" cy="39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854988"/>
              </p:ext>
            </p:extLst>
          </p:nvPr>
        </p:nvGraphicFramePr>
        <p:xfrm>
          <a:off x="900113" y="5229200"/>
          <a:ext cx="7740000" cy="16085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Stoßdämpferwechsel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0\09 Septem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5"/>
            <a:ext cx="756285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09768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Zentralwischerblatt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€ 212,53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0\09 Septem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6356"/>
            <a:ext cx="451588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1936750" y="3028950"/>
          <a:ext cx="5270500" cy="800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980"/>
                <a:gridCol w="615713"/>
                <a:gridCol w="1193114"/>
                <a:gridCol w="1422980"/>
                <a:gridCol w="615713"/>
              </a:tblGrid>
              <a:tr h="16192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u="sng" strike="noStrike">
                          <a:effectLst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Toyota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Zubehör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Zentralwischerblatt für Yaris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€ 34,45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857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Marderabwehr Hochspannungsgerät 7 Plus-Minus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€ 212,53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6105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7" name="Picture 1" descr="C:\Users\Wiemann\Desktop\Büro\Dreamweaver\Dreamweaver 2020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6356"/>
            <a:ext cx="3789768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51364"/>
              </p:ext>
            </p:extLst>
          </p:nvPr>
        </p:nvGraphicFramePr>
        <p:xfrm>
          <a:off x="900113" y="5229200"/>
          <a:ext cx="7740000" cy="176097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(MM17/MM19)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€ 868,00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7" name="Picture 1" descr="C:\Users\Wiemann\Desktop\Büro\Dreamweaver\Dreamweaver 2020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6356"/>
            <a:ext cx="3789768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Original-Teile und Economy-Teile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0\09 September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474"/>
            <a:ext cx="7560000" cy="37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7" name="Picture 3" descr="C:\Users\Wiemann\Desktop\Büro\Dreamweaver\Dreamweaver 2020\09 Septembe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4704"/>
            <a:ext cx="7560000" cy="344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64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6 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5"/>
            <a:ext cx="7560000" cy="29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445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9 Septem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719"/>
            <a:ext cx="8100000" cy="27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039233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Dacia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€ 11,90 Rabatt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9 Septembe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952000" cy="395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€ 47,76,- bis € 77,01,-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9 Septembe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5" y="908050"/>
            <a:ext cx="7560000" cy="40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7 Jul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64000" cy="39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€ 14,62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9 September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560000" cy="30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945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9 September\Service\Service_Internet\S_Ford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251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31505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€ 203,73 bis € 301,21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6" name="Picture 4" descr="C:\Users\Wiemann\Desktop\Büro\Dreamweaver\Dreamweaver 2020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2" y="893962"/>
            <a:ext cx="6480000" cy="36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9 September\Service\Service_Internet\S_Alf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6" y="764704"/>
            <a:ext cx="3420000" cy="33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7 Juli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114"/>
            <a:ext cx="7740000" cy="32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€ 38,02 bis 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7 Juli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104"/>
            <a:ext cx="7920000" cy="2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€ 86,76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7 Juli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206"/>
            <a:ext cx="7920000" cy="2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7 Juli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€ 242,72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7 Jul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30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€ 301,21 bis € 330,45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14992"/>
            <a:ext cx="7668000" cy="29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€ 252,47,-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€ 496,17 bis € 603,39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216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 bis € 320,71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€ 408,44 bis € 905,58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5" y="919113"/>
            <a:ext cx="7704000" cy="30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6" y="764704"/>
            <a:ext cx="5436000" cy="41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93724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Innenraum-Filter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30% Rabatt auf Trägersysteme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9 Sept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9"/>
            <a:ext cx="3240000" cy="40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</a:t>
                      </a:r>
                      <a:r>
                        <a:rPr lang="de-DE" sz="1000" b="0" i="0" u="none" strike="noStrike" dirty="0" err="1" smtClean="0">
                          <a:effectLst/>
                          <a:latin typeface="Arial"/>
                        </a:rPr>
                        <a:t>me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0\08 August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0"/>
            <a:ext cx="7668000" cy="33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995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9 Septem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3560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€ 0,00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9 September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5112"/>
            <a:ext cx="7560000" cy="29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alle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9 September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2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6069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9 Septem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7" y="908720"/>
            <a:ext cx="7560000" cy="39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9731"/>
              </p:ext>
            </p:extLst>
          </p:nvPr>
        </p:nvGraphicFramePr>
        <p:xfrm>
          <a:off x="926009" y="5207430"/>
          <a:ext cx="7606430" cy="16779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21286"/>
                <a:gridCol w="1521286"/>
                <a:gridCol w="1521286"/>
                <a:gridCol w="1521286"/>
                <a:gridCol w="1521286"/>
              </a:tblGrid>
              <a:tr h="291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40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65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9 Sept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9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6 Juni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52"/>
            <a:ext cx="7956000" cy="31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8 August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33971"/>
            <a:ext cx="5976000" cy="38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0\06 Juni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306"/>
            <a:ext cx="6228000" cy="39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292190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 inklusive Kostenloser Reifengarantie,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€ 38,89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Ein Wischerset bei Kauf eines Satzes Winterreifen gratis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9 September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9" y="908123"/>
            <a:ext cx="7740000" cy="36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351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272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Winter-Fitness-Check inkl. Hygiene-Checkpunkte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9 Septem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9" y="924471"/>
            <a:ext cx="4932000" cy="43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€ 628,74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9 Septem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08050"/>
            <a:ext cx="7560000" cy="278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€ 489,89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9 September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6" y="908120"/>
            <a:ext cx="7560000" cy="39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9565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 und 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€ 152,81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9 Septem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414"/>
            <a:ext cx="7560000" cy="3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7870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9 Septem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831"/>
            <a:ext cx="7560000" cy="30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23117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0\09 Septem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704000" cy="35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Gummifussmatten-Set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€ 23,88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0\09 Septem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08050"/>
            <a:ext cx="7560000" cy="36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4501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Gummimatte für Tunnel,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0\09 Septem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4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109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630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€ 46,79 bis € 129,65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0\09 Septem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0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9 September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08050"/>
            <a:ext cx="7560000" cy="27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9" name="Picture 3" descr="C:\Users\Wiemann\Desktop\Büro\Dreamweaver\Dreamweaver 2020\09 Septembe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3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8274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890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6 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60"/>
            <a:ext cx="8676000" cy="39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1529</Words>
  <Application>Microsoft Office PowerPoint</Application>
  <PresentationFormat>Bildschirmpräsentation (4:3)</PresentationFormat>
  <Paragraphs>941</Paragraphs>
  <Slides>110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110</vt:i4>
      </vt:variant>
    </vt:vector>
  </HeadingPairs>
  <TitlesOfParts>
    <vt:vector size="111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363</cp:revision>
  <dcterms:created xsi:type="dcterms:W3CDTF">2019-01-31T14:56:12Z</dcterms:created>
  <dcterms:modified xsi:type="dcterms:W3CDTF">2020-10-02T07:24:00Z</dcterms:modified>
</cp:coreProperties>
</file>