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0"/>
  </p:notesMasterIdLst>
  <p:sldIdLst>
    <p:sldId id="353" r:id="rId2"/>
    <p:sldId id="355" r:id="rId3"/>
    <p:sldId id="258" r:id="rId4"/>
    <p:sldId id="259" r:id="rId5"/>
    <p:sldId id="460" r:id="rId6"/>
    <p:sldId id="441" r:id="rId7"/>
    <p:sldId id="357" r:id="rId8"/>
    <p:sldId id="262" r:id="rId9"/>
    <p:sldId id="356" r:id="rId10"/>
    <p:sldId id="469" r:id="rId11"/>
    <p:sldId id="521" r:id="rId12"/>
    <p:sldId id="522" r:id="rId13"/>
    <p:sldId id="523" r:id="rId14"/>
    <p:sldId id="520" r:id="rId15"/>
    <p:sldId id="265" r:id="rId16"/>
    <p:sldId id="524" r:id="rId17"/>
    <p:sldId id="538" r:id="rId18"/>
    <p:sldId id="539" r:id="rId19"/>
    <p:sldId id="540" r:id="rId20"/>
    <p:sldId id="436" r:id="rId21"/>
    <p:sldId id="358" r:id="rId22"/>
    <p:sldId id="402" r:id="rId23"/>
    <p:sldId id="438" r:id="rId24"/>
    <p:sldId id="533" r:id="rId25"/>
    <p:sldId id="359" r:id="rId26"/>
    <p:sldId id="271" r:id="rId27"/>
    <p:sldId id="360" r:id="rId28"/>
    <p:sldId id="472" r:id="rId29"/>
    <p:sldId id="273" r:id="rId30"/>
    <p:sldId id="505" r:id="rId31"/>
    <p:sldId id="274" r:id="rId32"/>
    <p:sldId id="275" r:id="rId33"/>
    <p:sldId id="462" r:id="rId34"/>
    <p:sldId id="461" r:id="rId35"/>
    <p:sldId id="277" r:id="rId36"/>
    <p:sldId id="542" r:id="rId37"/>
    <p:sldId id="279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361" r:id="rId46"/>
    <p:sldId id="288" r:id="rId47"/>
    <p:sldId id="362" r:id="rId48"/>
    <p:sldId id="390" r:id="rId49"/>
    <p:sldId id="552" r:id="rId50"/>
    <p:sldId id="450" r:id="rId51"/>
    <p:sldId id="291" r:id="rId52"/>
    <p:sldId id="364" r:id="rId53"/>
    <p:sldId id="292" r:id="rId54"/>
    <p:sldId id="293" r:id="rId55"/>
    <p:sldId id="294" r:id="rId56"/>
    <p:sldId id="295" r:id="rId57"/>
    <p:sldId id="366" r:id="rId58"/>
    <p:sldId id="298" r:id="rId59"/>
    <p:sldId id="367" r:id="rId60"/>
    <p:sldId id="299" r:id="rId61"/>
    <p:sldId id="392" r:id="rId62"/>
    <p:sldId id="543" r:id="rId63"/>
    <p:sldId id="544" r:id="rId64"/>
    <p:sldId id="453" r:id="rId65"/>
    <p:sldId id="526" r:id="rId66"/>
    <p:sldId id="527" r:id="rId67"/>
    <p:sldId id="528" r:id="rId68"/>
    <p:sldId id="507" r:id="rId69"/>
    <p:sldId id="545" r:id="rId70"/>
    <p:sldId id="368" r:id="rId71"/>
    <p:sldId id="306" r:id="rId72"/>
    <p:sldId id="479" r:id="rId73"/>
    <p:sldId id="427" r:id="rId74"/>
    <p:sldId id="530" r:id="rId75"/>
    <p:sldId id="546" r:id="rId76"/>
    <p:sldId id="547" r:id="rId77"/>
    <p:sldId id="529" r:id="rId78"/>
    <p:sldId id="369" r:id="rId79"/>
    <p:sldId id="310" r:id="rId80"/>
    <p:sldId id="370" r:id="rId81"/>
    <p:sldId id="311" r:id="rId82"/>
    <p:sldId id="534" r:id="rId83"/>
    <p:sldId id="535" r:id="rId84"/>
    <p:sldId id="371" r:id="rId85"/>
    <p:sldId id="316" r:id="rId86"/>
    <p:sldId id="318" r:id="rId87"/>
    <p:sldId id="319" r:id="rId88"/>
    <p:sldId id="320" r:id="rId89"/>
    <p:sldId id="321" r:id="rId90"/>
    <p:sldId id="322" r:id="rId91"/>
    <p:sldId id="323" r:id="rId92"/>
    <p:sldId id="373" r:id="rId93"/>
    <p:sldId id="332" r:id="rId94"/>
    <p:sldId id="482" r:id="rId95"/>
    <p:sldId id="484" r:id="rId96"/>
    <p:sldId id="485" r:id="rId97"/>
    <p:sldId id="486" r:id="rId98"/>
    <p:sldId id="487" r:id="rId99"/>
    <p:sldId id="489" r:id="rId100"/>
    <p:sldId id="490" r:id="rId101"/>
    <p:sldId id="496" r:id="rId102"/>
    <p:sldId id="481" r:id="rId103"/>
    <p:sldId id="333" r:id="rId104"/>
    <p:sldId id="509" r:id="rId105"/>
    <p:sldId id="475" r:id="rId106"/>
    <p:sldId id="474" r:id="rId107"/>
    <p:sldId id="421" r:id="rId108"/>
    <p:sldId id="446" r:id="rId109"/>
    <p:sldId id="467" r:id="rId110"/>
    <p:sldId id="549" r:id="rId111"/>
    <p:sldId id="517" r:id="rId112"/>
    <p:sldId id="548" r:id="rId113"/>
    <p:sldId id="377" r:id="rId114"/>
    <p:sldId id="352" r:id="rId115"/>
    <p:sldId id="477" r:id="rId116"/>
    <p:sldId id="504" r:id="rId117"/>
    <p:sldId id="536" r:id="rId118"/>
    <p:sldId id="346" r:id="rId1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-72" y="426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skoda-auto.de/service/economy-teile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www.skoda-auto.de/service/skoda-austausch-teile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toyota.de/service_und_zubehoer/zubehoer/navi_update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volkswagen.de/de/besitzer-und-nutzer/raeder-und-reifen/sommerreifen.html#aktion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volkswagen.de/de/besitzer-und-nutzer/raeder-und-reifen/sommerreifen.html#aktion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und-zubehoerangebote/urlaubs-check-und-fahrzeugdesinfektionsservic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aktuelle-angebote/service-und-zubehoerangebote/sommerreifenprogramm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aktuelle-angebote/service-und-zubehoerangebote/sommerreifenprogramm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itroen.de/aktuelle-angebote/service-und-zubehoerangebote/zubehoer-specials-sommer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citroen.de/service-finanzierung/instandhaltung-reparatur-pflege/hauptuntersuchung-und-abgasuntersuchung.html#sticky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dfiatpromo.mopar.eu/NoBrakesDramaDE?source=moc_public&amp;campaignid=12837_NoBrakesDramaDE_fiat_1802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da.de/service-zubehoer/mazda-service/fahrzeug-checks/cabrio-check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azda.de/service-zubehoer/mazda-service/fahrzeug-checks/klimaanlagen-checks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opel.de/service/angebote/aktuell.html#_urlaubs-check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opel.de/service/angebote/aktuell.html#_urlaubs-zubehoer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opel.de/service/angebote/jubilaeumsangebote.html#_sommerreifen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opelopen-serviceangebote.html#_hygienisch-und-zuverlaessig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opelopen-serviceangebote.html#_reine-sache-fuer-ihr-klima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opel.de/service/angebote/opelopen-serviceangebote.html#_fussmatten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aktuell.html#_aktionsangebote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peugeot.de/teile-und-zubehor/ersatzteile/eurorepar-die-zeitwertgerechte-reparatur.html?utm_source=&amp;utm_medium=DIS_DIB&amp;utm_campaign=2017_05___dtt-movie_club_time-limited_ap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peugeot.de/wartung-zubehor/zubehor-serviceangebote/der-peugeot-urlaubs-check-2020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peugeot.de/wartung-zubehor/zubehor-serviceangebote/klimaanlagen-check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peugeot.de/wartung-zubehor/zubehor-serviceangebote/fussmatten-satz-zum-aktionspreis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peugeot.de/wartung-zubehor/zubehor-serviceangebote/sommerreifen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peugeot.de/wartung-zubehor/zubehor-serviceangebote/der-peugeot-urlaubs-check-2020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cdn.group.renault.com/ren/de/kampagnen/006301_RZ_REN_OPO_Gutschein_210x105_Endkunden_Clio_Captur_Kadjar.pdf.asset.pdf/a7fa801a88.pdf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August 2020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9174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Klimaanlagen-Check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8 August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812000" cy="26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04501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Dachbox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628,74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7" name="Picture 1" descr="C:\Users\Wiemann\Desktop\Büro\Dreamweaver\Dreamweaver 2020\07 Jul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961"/>
            <a:ext cx="6876000" cy="368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8630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6 Juni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560000" cy="24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12011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1" name="Picture 3" descr="G:\2019\03 Maerz_zwei\Service\Service_Internet\S_Skod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6" y="908050"/>
            <a:ext cx="8011679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568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G:\2019\01 Januar_zwei\Service\Service_Internet\S_Skoda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17203"/>
            <a:ext cx="7747635" cy="38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9_September_zwe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990"/>
            <a:ext cx="6012000" cy="38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660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€ 40 %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8318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16-Punkte-Check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6 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260"/>
            <a:ext cx="8676000" cy="399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Fahrzeug-Desinfektion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7 Juli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17" y="908051"/>
            <a:ext cx="7920000" cy="285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9855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0\07 Juli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2" y="875694"/>
            <a:ext cx="4428000" cy="39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8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05657"/>
              </p:ext>
            </p:extLst>
          </p:nvPr>
        </p:nvGraphicFramePr>
        <p:xfrm>
          <a:off x="900113" y="5229200"/>
          <a:ext cx="7740000" cy="17118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10+ Ölwechsel für ausgewählte Modelle, inklusive Ölfilter und -dichtung, 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Inklusive12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Monate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3 Maerz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635784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6 Jun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4827"/>
            <a:ext cx="5868000" cy="4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9941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Economy-Pakete für Fahrzeuge älter als 4 Jahre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7 Juli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76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9870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8 August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61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6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36456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6,9 % Räder- und Reifenfinanzierung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6 Juni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6" y="752187"/>
            <a:ext cx="7020000" cy="40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164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6 Juni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5"/>
            <a:ext cx="7560000" cy="291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32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1 Januar_eins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811"/>
            <a:ext cx="7704000" cy="36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0921"/>
            <a:ext cx="8208000" cy="32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9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Wechsel 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5 Mai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8208000" cy="271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6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G:\2019\09_September_zwei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13"/>
            <a:ext cx="7812000" cy="268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920000" cy="269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1331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Nachlass auf 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5 Mai\Service\Service_Internet\S_Citroe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8208000" cy="277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37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7 Juli\Service\Service_Internet\S_Citroen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0" y="731193"/>
            <a:ext cx="7920000" cy="256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18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480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Öle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Adblue. 5l Kanister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7 Juli\Service\Service_Internet\S_Citroen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50" y="925587"/>
            <a:ext cx="7920000" cy="268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18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Nachlass auf Sommerzubehör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7 Juli\Service\Service_Internet\S_Citroe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4" y="908050"/>
            <a:ext cx="7920000" cy="30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5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664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1 Januar_eins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830"/>
            <a:ext cx="6048000" cy="3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8086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908063"/>
            <a:ext cx="3240000" cy="37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672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6" y="908723"/>
            <a:ext cx="2808000" cy="37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774955"/>
              </p:ext>
            </p:extLst>
          </p:nvPr>
        </p:nvGraphicFramePr>
        <p:xfrm>
          <a:off x="900113" y="5229200"/>
          <a:ext cx="7740000" cy="14729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Dacia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20 % Rabatt auf Mittelarmlehnen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10 % Rabatt auf Anhängerkupplungen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€ 11,90 Rabatt auf Anti-Allergenfilter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7 Juli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02" y="908050"/>
            <a:ext cx="2786033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8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4 April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3344"/>
            <a:ext cx="3744000" cy="38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€ 38,02,- bis € 77,01,-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7 Juli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71" y="908051"/>
            <a:ext cx="7344000" cy="39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7 Jul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64000" cy="39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1819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Für Nutzfahrzeuge,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199,00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7 Juli\Service\Service_Internet\S_Ford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94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6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911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7 Juli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688"/>
            <a:ext cx="7920000" cy="312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431505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€ 106,25 bis € 125,75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Bremsscheiben und -beläge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€ 203,73 bis € 301,21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7 Juli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7962"/>
            <a:ext cx="7920000" cy="32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7 Juli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05" y="908051"/>
            <a:ext cx="7920000" cy="129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€ 77,01 bis € 145,24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7 Juli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114"/>
            <a:ext cx="7740000" cy="328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€ 38,02 bis € 47,76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7 Juli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9104"/>
            <a:ext cx="7920000" cy="2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€ 77,01 bis € 86,76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7 Juli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206"/>
            <a:ext cx="7920000" cy="22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7 Juli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798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 2019\12_Dezember_zwei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" y="908054"/>
            <a:ext cx="4932000" cy="37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€ 242,72 bis € 310,96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0\07 Juli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0254"/>
            <a:ext cx="7920000" cy="309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€ 301,21 bis € 330,45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7 Juli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4" y="914992"/>
            <a:ext cx="7668000" cy="29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€ 252,47,- bis € 310,96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€ 496,17 bis € 603,39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216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€ 145,24 bis € 320,71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7 Juli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19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€ 408,44 bis € 905,58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7 Juli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5" y="919113"/>
            <a:ext cx="7704000" cy="303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6 Jun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06" y="764704"/>
            <a:ext cx="5436000" cy="41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14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4 April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0" y="908072"/>
            <a:ext cx="3276000" cy="38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18848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8 August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78" y="908050"/>
            <a:ext cx="3204000" cy="3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2019\01 Januar_zwei\Service\Service_Internet\S_Mazd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91834" cy="37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67559"/>
              </p:ext>
            </p:extLst>
          </p:nvPr>
        </p:nvGraphicFramePr>
        <p:xfrm>
          <a:off x="900113" y="5248275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4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</a:t>
                      </a:r>
                      <a:r>
                        <a:rPr lang="de-DE" sz="1000" b="0" i="0" u="none" strike="noStrike" dirty="0" err="1" smtClean="0">
                          <a:effectLst/>
                          <a:latin typeface="Arial"/>
                        </a:rPr>
                        <a:t>me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 descr="C:\Users\Wiemann\Desktop\Büro\Dreamweaver\Dreamweaver 2020\08 August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0"/>
            <a:ext cx="7668000" cy="334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7 Juli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4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Nachlass auf Urlaubszubehör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7 Juli\Service\Service_Internet\S_Opel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908051"/>
            <a:ext cx="7920000" cy="287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6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5 Mai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330621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6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9195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Fahrzeugdesinfektion inklusive Fahrzeugcheck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5 Mai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103"/>
            <a:ext cx="7524000" cy="42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551961"/>
              </p:ext>
            </p:extLst>
          </p:nvPr>
        </p:nvGraphicFramePr>
        <p:xfrm>
          <a:off x="900113" y="5229200"/>
          <a:ext cx="7740000" cy="14401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8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25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Wechsel 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5 Mai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873770"/>
            <a:ext cx="8181134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90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Fahrereinzelfußmatten mit 33 % Ersparnis, Economy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Fahrereinzelfußmatten mit 33 % Ersparnis, Velour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6" y="908051"/>
            <a:ext cx="7920000" cy="24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3737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Adblue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 5l Kanister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7 Juli\Service\Service_Internet\S_Opel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912000" cy="39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79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7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G:\2019\07_Juli_zwei\Service\Service_Internet\S_Peugeot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4" y="836785"/>
            <a:ext cx="7848000" cy="39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2 Februar_zwei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" y="891024"/>
            <a:ext cx="7740000" cy="34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7452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Fahrzeugdesinfektionsservice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8 August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08" y="908066"/>
            <a:ext cx="5256000" cy="370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485138"/>
              </p:ext>
            </p:extLst>
          </p:nvPr>
        </p:nvGraphicFramePr>
        <p:xfrm>
          <a:off x="900113" y="5229200"/>
          <a:ext cx="7740000" cy="13654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36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Wechsel 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5 Mai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93" y="931292"/>
            <a:ext cx="6588000" cy="41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6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3852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Nachlass auf 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7 Juli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4"/>
            <a:ext cx="6876000" cy="400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2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3852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7 Juli\Service\Service_Internet\S_Peugeot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19498"/>
            <a:ext cx="7056000" cy="387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2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86754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7 Juli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397"/>
            <a:ext cx="7848000" cy="379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2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31094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4971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6 Juni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52"/>
            <a:ext cx="7956000" cy="31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6688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TomTom Europakarte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€ 48,64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8 August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33971"/>
            <a:ext cx="5976000" cy="38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6688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Zubehörgutschein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1" name="Picture 3" descr="C:\Users\Wiemann\Desktop\Büro\Dreamweaver\Dreamweaver 2020\06 Juni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306"/>
            <a:ext cx="6228000" cy="393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7_Juli_zwei\Service\Service_Internet\S_Seat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2" y="908102"/>
            <a:ext cx="712800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718759"/>
              </p:ext>
            </p:extLst>
          </p:nvPr>
        </p:nvGraphicFramePr>
        <p:xfrm>
          <a:off x="900113" y="5229200"/>
          <a:ext cx="7740000" cy="9452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Sicherheits-Check Plus, Insektenentferner kostenlos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Reinigungs-Service Plus,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6 Jun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4" y="626790"/>
            <a:ext cx="7560000" cy="37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415479"/>
              </p:ext>
            </p:extLst>
          </p:nvPr>
        </p:nvGraphicFramePr>
        <p:xfrm>
          <a:off x="900113" y="5229200"/>
          <a:ext cx="7740000" cy="7928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Displayreiniger, statt € 11,90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€ 8,68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Innenraum-Reiniger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€ 8,58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7 Jul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192"/>
            <a:ext cx="7740000" cy="378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Autokühlbox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€ 154,99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7 Jul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858"/>
            <a:ext cx="7236000" cy="394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707010"/>
              </p:ext>
            </p:extLst>
          </p:nvPr>
        </p:nvGraphicFramePr>
        <p:xfrm>
          <a:off x="900113" y="5229200"/>
          <a:ext cx="7740000" cy="7928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Tablethalter für Modelle ohne integrierte Kopfstütze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€ 24,37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Adapter für Kopfstütze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7 Jul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770"/>
            <a:ext cx="7596000" cy="41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448008"/>
              </p:ext>
            </p:extLst>
          </p:nvPr>
        </p:nvGraphicFramePr>
        <p:xfrm>
          <a:off x="900113" y="5229200"/>
          <a:ext cx="7740000" cy="7928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Kleiderbügel für Modelle ohne integrierte Kopfstütze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€ 24,37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Adapter für Kopfstütze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0\07 Jul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912000" cy="393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254810"/>
              </p:ext>
            </p:extLst>
          </p:nvPr>
        </p:nvGraphicFramePr>
        <p:xfrm>
          <a:off x="900113" y="5229200"/>
          <a:ext cx="7740000" cy="9643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€ 2,78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€ 12,67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Kinderwarnweste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€ 1,94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7 Jul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06" y="910760"/>
            <a:ext cx="7920000" cy="311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Anhängekupplung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€ 554,66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0\07 Jul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02" y="908063"/>
            <a:ext cx="7056000" cy="38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1704</Words>
  <Application>Microsoft Office PowerPoint</Application>
  <PresentationFormat>Bildschirmpräsentation (4:3)</PresentationFormat>
  <Paragraphs>1068</Paragraphs>
  <Slides>118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118</vt:i4>
      </vt:variant>
    </vt:vector>
  </HeadingPairs>
  <TitlesOfParts>
    <vt:vector size="119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341</cp:revision>
  <dcterms:created xsi:type="dcterms:W3CDTF">2019-01-31T14:56:12Z</dcterms:created>
  <dcterms:modified xsi:type="dcterms:W3CDTF">2020-09-02T10:44:37Z</dcterms:modified>
</cp:coreProperties>
</file>