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3" r:id="rId2"/>
    <p:sldId id="355" r:id="rId3"/>
    <p:sldId id="257" r:id="rId4"/>
    <p:sldId id="258" r:id="rId5"/>
    <p:sldId id="259" r:id="rId6"/>
    <p:sldId id="460" r:id="rId7"/>
    <p:sldId id="441" r:id="rId8"/>
    <p:sldId id="357" r:id="rId9"/>
    <p:sldId id="262" r:id="rId10"/>
    <p:sldId id="356" r:id="rId11"/>
    <p:sldId id="469" r:id="rId12"/>
    <p:sldId id="521" r:id="rId13"/>
    <p:sldId id="522" r:id="rId14"/>
    <p:sldId id="523" r:id="rId15"/>
    <p:sldId id="520" r:id="rId16"/>
    <p:sldId id="265" r:id="rId17"/>
    <p:sldId id="524" r:id="rId18"/>
    <p:sldId id="436" r:id="rId19"/>
    <p:sldId id="358" r:id="rId20"/>
    <p:sldId id="269" r:id="rId21"/>
    <p:sldId id="402" r:id="rId22"/>
    <p:sldId id="438" r:id="rId23"/>
    <p:sldId id="404" r:id="rId24"/>
    <p:sldId id="533" r:id="rId25"/>
    <p:sldId id="359" r:id="rId26"/>
    <p:sldId id="271" r:id="rId27"/>
    <p:sldId id="525" r:id="rId28"/>
    <p:sldId id="360" r:id="rId29"/>
    <p:sldId id="472" r:id="rId30"/>
    <p:sldId id="273" r:id="rId31"/>
    <p:sldId id="505" r:id="rId32"/>
    <p:sldId id="274" r:id="rId33"/>
    <p:sldId id="275" r:id="rId34"/>
    <p:sldId id="462" r:id="rId35"/>
    <p:sldId id="461" r:id="rId36"/>
    <p:sldId id="277" r:id="rId37"/>
    <p:sldId id="279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361" r:id="rId46"/>
    <p:sldId id="288" r:id="rId47"/>
    <p:sldId id="362" r:id="rId48"/>
    <p:sldId id="390" r:id="rId49"/>
    <p:sldId id="363" r:id="rId50"/>
    <p:sldId id="451" r:id="rId51"/>
    <p:sldId id="450" r:id="rId52"/>
    <p:sldId id="291" r:id="rId53"/>
    <p:sldId id="364" r:id="rId54"/>
    <p:sldId id="292" r:id="rId55"/>
    <p:sldId id="293" r:id="rId56"/>
    <p:sldId id="294" r:id="rId57"/>
    <p:sldId id="295" r:id="rId58"/>
    <p:sldId id="366" r:id="rId59"/>
    <p:sldId id="298" r:id="rId60"/>
    <p:sldId id="367" r:id="rId61"/>
    <p:sldId id="299" r:id="rId62"/>
    <p:sldId id="392" r:id="rId63"/>
    <p:sldId id="453" r:id="rId64"/>
    <p:sldId id="526" r:id="rId65"/>
    <p:sldId id="527" r:id="rId66"/>
    <p:sldId id="528" r:id="rId67"/>
    <p:sldId id="507" r:id="rId68"/>
    <p:sldId id="368" r:id="rId69"/>
    <p:sldId id="306" r:id="rId70"/>
    <p:sldId id="395" r:id="rId71"/>
    <p:sldId id="397" r:id="rId72"/>
    <p:sldId id="479" r:id="rId73"/>
    <p:sldId id="427" r:id="rId74"/>
    <p:sldId id="530" r:id="rId75"/>
    <p:sldId id="529" r:id="rId76"/>
    <p:sldId id="369" r:id="rId77"/>
    <p:sldId id="310" r:id="rId78"/>
    <p:sldId id="370" r:id="rId79"/>
    <p:sldId id="311" r:id="rId80"/>
    <p:sldId id="534" r:id="rId81"/>
    <p:sldId id="535" r:id="rId82"/>
    <p:sldId id="371" r:id="rId83"/>
    <p:sldId id="316" r:id="rId84"/>
    <p:sldId id="317" r:id="rId85"/>
    <p:sldId id="318" r:id="rId86"/>
    <p:sldId id="319" r:id="rId87"/>
    <p:sldId id="320" r:id="rId88"/>
    <p:sldId id="321" r:id="rId89"/>
    <p:sldId id="322" r:id="rId90"/>
    <p:sldId id="323" r:id="rId91"/>
    <p:sldId id="373" r:id="rId92"/>
    <p:sldId id="332" r:id="rId93"/>
    <p:sldId id="482" r:id="rId94"/>
    <p:sldId id="484" r:id="rId95"/>
    <p:sldId id="485" r:id="rId96"/>
    <p:sldId id="486" r:id="rId97"/>
    <p:sldId id="487" r:id="rId98"/>
    <p:sldId id="489" r:id="rId99"/>
    <p:sldId id="490" r:id="rId100"/>
    <p:sldId id="496" r:id="rId101"/>
    <p:sldId id="481" r:id="rId102"/>
    <p:sldId id="333" r:id="rId103"/>
    <p:sldId id="509" r:id="rId104"/>
    <p:sldId id="475" r:id="rId105"/>
    <p:sldId id="474" r:id="rId106"/>
    <p:sldId id="421" r:id="rId107"/>
    <p:sldId id="519" r:id="rId108"/>
    <p:sldId id="446" r:id="rId109"/>
    <p:sldId id="467" r:id="rId110"/>
    <p:sldId id="429" r:id="rId111"/>
    <p:sldId id="502" r:id="rId112"/>
    <p:sldId id="532" r:id="rId113"/>
    <p:sldId id="424" r:id="rId114"/>
    <p:sldId id="516" r:id="rId115"/>
    <p:sldId id="517" r:id="rId116"/>
    <p:sldId id="476" r:id="rId117"/>
    <p:sldId id="537" r:id="rId118"/>
    <p:sldId id="376" r:id="rId119"/>
    <p:sldId id="399" r:id="rId120"/>
    <p:sldId id="377" r:id="rId121"/>
    <p:sldId id="352" r:id="rId122"/>
    <p:sldId id="477" r:id="rId123"/>
    <p:sldId id="504" r:id="rId124"/>
    <p:sldId id="536" r:id="rId125"/>
    <p:sldId id="346" r:id="rId126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43" autoAdjust="0"/>
    <p:restoredTop sz="99526" autoAdjust="0"/>
  </p:normalViewPr>
  <p:slideViewPr>
    <p:cSldViewPr>
      <p:cViewPr>
        <p:scale>
          <a:sx n="100" d="100"/>
          <a:sy n="100" d="100"/>
        </p:scale>
        <p:origin x="-1446" y="-360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01.07.2020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01.07.2020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01.07.2020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01.07.2020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01.07.2020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01.07.2020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01.07.2020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01.07.2020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01.07.2020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01.07.2020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01.07.2020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01.07.2020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s://www.skoda-auto.de/service/einfach-sicherer" TargetMode="Externa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://www.skoda-auto.de/service/economy-teile" TargetMode="Externa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://www.skoda-auto.de/service/skoda-austausch-teile" TargetMode="Externa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s://auto.suzuki.de/service/wartung-service" TargetMode="Externa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s://www.toyota.de/service_und_zubehoer/angebote_und_tipps/dna_diebstahlschutz.json" TargetMode="Externa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s://www.toyota.de/service_und_zubehoer/angebote_und_tipps/dna_diebstahlschutz.json" TargetMode="Externa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s://www.toyota.de/service_und_zubehoer/angebote_und_tipps/raederwechsel.json" TargetMode="Externa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s://www.toyota.de/service_und_zubehoer/angebote_und_tipps/sommer-klimaservice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citroen.de/aktuelle-angebote/service-zubehoer.html" TargetMode="Externa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s://www.toyota.de/service_und_zubehoer/angebote_und_tipps/sommer-klimaservice" TargetMode="Externa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https://www.toyota.de/service_und_zubehoer/zubehoer/navi_update" TargetMode="Externa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s://www.toyota.de/service_und_zubehoer/angebote_und_tipps/sommer-klimaservice" TargetMode="Externa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https://www.toyota.de/service_und_zubehoer/angebote_und_tipps/raederwechsel" TargetMode="Externa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https://www.toyota.de/service_und_zubehoer/angebote_und_tipps/raederwechsel" TargetMode="Externa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hyperlink" Target="https://www.toyota.de/service_und_zubehoer/angebote_und_tipps/raederwechsel" TargetMode="Externa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https://www.toyota.de/service_und_zubehoer/angebote_und_tipps/raederwechsel" TargetMode="Externa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hyperlink" Target="https://www.volvocars.com/de/zubehoer-und-services/services/serviceleistungen/wintercheck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citroen.de/aktuelle-angebote/service-zubehoer.html" TargetMode="Externa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hyperlink" Target="https://www.volkswagen.de/de/besitzer-und-nutzer/teile/economy-teile.html" TargetMode="Externa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hyperlink" Target="https://www.volkswagen.de/de/besitzer-und-nutzer/teile/economy-teile.html" TargetMode="Externa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hyperlink" Target="https://www.volkswagen.de/de/besitzer-und-nutzer/raeder-und-reifen/sommerreifen.html#aktion" TargetMode="Externa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hyperlink" Target="https://www.volkswagen.de/de/besitzer-und-nutzer/raeder-und-reifen/sommerreifen.html#aktion" TargetMode="Externa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https://www.volkswagen.de/de/besitzer-und-nutzer/teile.html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citroen.de/aktuelle-angebote/service-zubehoer.html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citroen.de/aktuelle-angebote/service-zubehoer.html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citroen.de/aktuelle-angebote/service-zubehoer.html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citroen.de/aktuelle-angebote/service-und-zubehoerangebote/citroen-winter-check-2019.html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citroen.de/aktuelle-angebote/service-zubehoer.html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citroen.de/service-finanzierung/instandhaltung-reparatur-pflege/hauptuntersuchung-und-abgasuntersuchung.html#sticky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dacia.de/economyparts-fahrzeug-werterhalt.html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dacia.de/dacia-entdecken/dacia-deals/kunden-werben-kunden.html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dacia.de/dacia-entdecken/dacia-deals.html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dacia.de/dacia-deals.html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dfiatpromo.mopar.eu/NoBrakesDramaDE?source=moc_public&amp;campaignid=12837_NoBrakesDramaDE_fiat_180220&amp;advertiserid=Eloqua&amp;bannerid=Partecipa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fiat.de/mopar/ersatzteile/gebrauchte-originalaustauschteile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ford.de/service/reparatur-wartung/ford-economy-service/reifen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audi.de/de/brand/de/kundenbereich/komplettpreisangebote.html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ford.de/service/reparatur-wartung/ford-motorcraft/service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ford.de/service/reparatur-wartung/ford-motorcraft/service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ford.de/service/reparatur-wartung/aktionen-angebote#%2Fsaisoncheck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ford.de/service/reparatur-wartung/ford-economy-service/hauptuntersuchung-vorab-check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www.ford.de/Rund-um-den-Service/Ford-Motorcraft/Reparaturen/Bremsen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www.ford.de/Rund-um-den-Service/Ford-Motorcraft/Reparaturen/Batterien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www.ford.de/service/reparatur-wartung/ford-motorcraft/reparaturen/scheibenwischer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ford.de/service/reparatur-wartung/ford-motorcraft/reparaturen/kuehlmittel-service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ford.de/Rund-um-den-Service/Ford-Motorcraft/Reparaturen/Klimaanlage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audi.de/de/brand/de/kundenbereich/reparatur-und-service/audi-service.html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ford.de/Rund-um-den-Service/Ford-Motorcraft/Reparaturen/Anlasser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ford.de/Rund-um-den-Service/Ford-Motorcraft/Reparaturen/Lichtmaschine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ford.de/Rund-um-den-Service/Ford-Motorcraft/Reparaturen/Zahnriemen-Wasserpumpe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www.ford.de/service/reparatur-wartung/ford-motorcraft/reparaturen/stossdaempfer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ford.de/Rund-um-den-Service/Ford-Motorcraft/Reparaturen/Kupplung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www.jeep.de/mopar/angebote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audi.de/de/brand/de/kundenbereich/reparatur-und-service/audi-service.html" TargetMode="Externa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www.landrover.de/ownership/saisonale-angebote/fruehjahr.html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zda.de/service-zubehoer/mazda-service/fahrzeug-checks/cabrio-check/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mazda.de/service-zubehoer/mazda-service/fahrzeug-checks/klimaanlagen-checks/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www.mercedes-benz.de/passengercars/being-an-owner/service-und-wartung/service-vorteilskarte.module.html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mercedes-benz.de/passengercars/being-an-owner/service-und-wartung/wartungsdienst.module.html" TargetMode="Externa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www.nissan.de/kunden/wartung-reparatur/reparatur-im-pannenfall.html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audi.de/de/brand/de/kundenbereich/reparatur-und-service/instandhaltung/audi-batterie-check.html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opel.de/service/angebote/jubilaeumsangebote.html#_sommerreifen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www.opel.de/service/teile/opel-original-austauschteile.html" TargetMode="Externa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opel.de/service/angebote/opelopen-serviceangebote.html#_hygienisch-und-zuverlaessig" TargetMode="Externa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www.opel.de/service/angebote/opelopen-serviceangebote.html#_reine-sache-fuer-ihr-klima" TargetMode="Externa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www.opel.de/service/angebote/opelopen-serviceangebote.html#_fussmatten" TargetMode="Externa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opel.de/service/angebote/servicefinanzierung.html" TargetMode="Externa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peugeot.de/teile-und-zubehor/ersatzteile/eurorepar-die-zeitwertgerechte-reparatur.html?utm_source=&amp;utm_medium=DIS_DIB&amp;utm_campaign=2017_05___dtt-movie_club_time-limited_ap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audi.de/de/brand/de/kundenbereich/reparatur-und-service/instandsetzung.html#layer=/de/brand/de/kundenbereich/reparatur-und-service/layer/audi-original-austausch-teile.html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peugeot.de/teile-und-zubehor/zubehor/zubehor-und-serviceangebote.html" TargetMode="Externa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peugeot.de/teile-und-zubehor/zubehor/zubehor-und-serviceangebote.html" TargetMode="Externa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www.peugeot.de/teile-und-zubehor/zubehor/zubehor-und-serviceangebote.html" TargetMode="Externa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www.peugeot.de/wartung-zubehor/zubehor-serviceangebote/desinfektionsservice-inklusive-fahrzeug-check.html" TargetMode="Externa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www.peugeot.de/wartung-zubehor/zubehor-serviceangebote/klimaanlagen-check.html" TargetMode="Externa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peugeot.de/service/serviceleistungen/fruehjahrs-check.html?utm_content=153643536" TargetMode="Externa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://www.porsche.com/germany/accessoriesandservices/classic/porsche-classic-card/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s://www.seat.de/service-zubehoer/teile-zubehoer/austauschteile.html" TargetMode="Externa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://www.seat.de/service-zubehoer/finanzservice/reparatur-und-zubehoerfinanzierung.html" TargetMode="Externa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bmw.de/de/topics/service-zubehoer/original-bmwteile/bmwaustauschteile.html" TargetMode="Externa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www.skoda-auto.de/service/einfach-sicherer" TargetMode="Externa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www.skoda-auto.de/service/einfach-sicherer" TargetMode="Externa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www.skoda-auto.de/service/einfach-sicherer" TargetMode="Externa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skoda-auto.de/service/einfach-sicherer" TargetMode="Externa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s://www.skoda-auto.de/service/einfach-sicherer" TargetMode="Externa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s://www.skoda-auto.de/service/einfach-sicherer" TargetMode="Externa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s://www.skoda-auto.de/service/einfach-sicherer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Service-Angebote auf den Internetseiten der Fabrikate</a:t>
            </a:r>
          </a:p>
          <a:p>
            <a:pPr algn="ctr"/>
            <a:endParaRPr lang="de-DE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Juni 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2020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 smtClean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6863090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0\06 Juni\Service\Service_Internet\S_Skoda_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7560000" cy="241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12011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4 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1" name="Picture 3" descr="G:\2019\03 Maerz_zwei\Service\Service_Internet\S_Skoda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86" y="908050"/>
            <a:ext cx="8011679" cy="38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35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9568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bis zu 68 %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626" name="Picture 2" descr="G:\2019\01 Januar_zwei\Service\Service_Internet\S_Skoda_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96" y="917203"/>
            <a:ext cx="7747635" cy="381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Suzuki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09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65746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Treuebonus, Verlängerung des Mobilservices bei regelmäßiger 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0\01 Januar_eins\Service\Service_Internet\S_Suzuk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893657"/>
            <a:ext cx="7740000" cy="27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85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Toyota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53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41293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 DNA Diebstahlschutz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G:\2019\09_September_zwei\Service\Service_Internet\S_Toyot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1990"/>
            <a:ext cx="6012000" cy="383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59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80510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Reifenwechsel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0\04 April\Service\Service_Internet\S_Toyot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134"/>
            <a:ext cx="6804000" cy="386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6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36601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bis zu € 40 %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ocuments\Service November 2\Service\Service_Internet\S_Toyot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65" y="908084"/>
            <a:ext cx="5148000" cy="372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08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083184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16-Punkte-Check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0\06 Juni\Service\Service_Internet\S_Toyot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81260"/>
            <a:ext cx="8676000" cy="399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33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 inkl. Fahrzeug-Check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7" name="Picture 3" descr="C:\Users\Wiemann\Desktop\Büro\Dreamweaver\Dreamweaver 2020\05 Mai\Service\Service_Internet\S_Citroe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8154"/>
            <a:ext cx="8172000" cy="317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61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6027602"/>
              </p:ext>
            </p:extLst>
          </p:nvPr>
        </p:nvGraphicFramePr>
        <p:xfrm>
          <a:off x="899592" y="5229200"/>
          <a:ext cx="7740000" cy="147066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Anhängezugvorrichtung, für Corolla TS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€ 474,00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Heckfahrradträger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Erste-Hilfe-Lösung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€ 12,20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6" name="Picture 4" descr="C:\Users\Wiemann\Desktop\Büro\Dreamweaver\Dreamweaver 2020\05 Mai\Service\Service_Internet\S_Toyot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11" y="903486"/>
            <a:ext cx="5126179" cy="41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4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196800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9" name="Picture 3" descr="C:\Users\Wiemann\Desktop\Büro\Dreamweaver\Dreamweaver 2020\05 Mai\Service\Service_Internet\S_Toyot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4" y="908050"/>
            <a:ext cx="6663325" cy="41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51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91060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Karten-Update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emann\Desktop\Büro\Dreamweaver\Dreamweaver 2020\05 Mai\Service\Service_Internet\S_Toyot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35" y="893589"/>
            <a:ext cx="4686699" cy="41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55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Anhängezugvorrichtung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2" name="Picture 2" descr="C:\Users\Wiemann\Desktop\Büro\Dreamweaver\Dreamweaver 2020\05 Mai\Service\Service_Internet\S_Toyota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87" y="898153"/>
            <a:ext cx="3036530" cy="41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28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2010583"/>
              </p:ext>
            </p:extLst>
          </p:nvPr>
        </p:nvGraphicFramePr>
        <p:xfrm>
          <a:off x="900113" y="5229200"/>
          <a:ext cx="7740000" cy="14634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Windschutzscheiben-reparatur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Ölwechsel, inklusive Ölfilter und -dichtung, Sicherheits-Check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0\03 Maerz\Service\Service_Internet\S_Toyot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4" y="908050"/>
            <a:ext cx="6357847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74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8961278"/>
              </p:ext>
            </p:extLst>
          </p:nvPr>
        </p:nvGraphicFramePr>
        <p:xfrm>
          <a:off x="900113" y="5229200"/>
          <a:ext cx="7740000" cy="127442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Bremsbelagwechsel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Stoßdämpferwechsel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€ 178,00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0\03 Maerz\Service\Service_Internet\S_Toyot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4" y="908050"/>
            <a:ext cx="6357847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53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Anhängezugvorrichtung mit abnehmbarer Kugel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€ 850,00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03 Maerz\Service\Service_Internet\S_Toyot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01" y="924818"/>
            <a:ext cx="2614459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08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Anhängezugvorrichtung mit abnehmbarer Kugel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€ 850,00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0\06 Juni\Service\Service_Internet\S_Toyot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4827"/>
            <a:ext cx="5868000" cy="413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20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Volvo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12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9307520"/>
              </p:ext>
            </p:extLst>
          </p:nvPr>
        </p:nvGraphicFramePr>
        <p:xfrm>
          <a:off x="900113" y="4811201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Volvo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Frühlingscheck inklusive Räderwechsel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8674" name="Picture 2" descr="C:\Users\Wiemann\Desktop\Büro\Dreamweaver\Dreamweaver 2020\02 Februar_zwei\Service\Service_Internet\S_Volvo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72" y="908050"/>
            <a:ext cx="7920000" cy="237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59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Fahrzeug-Desinfektion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9" name="Picture 1" descr="C:\Users\Wiemann\Desktop\Büro\Dreamweaver\Dreamweaver 2020\05 Mai\Service\Service_Internet\S_Citroen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4368"/>
            <a:ext cx="8208000" cy="314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35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27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39941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VW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Teile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Economy-Pakete für Fahrzeuge älter als 4 Jahre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 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2" name="Picture 2" descr="C:\Users\Wiemann\Desktop\Büro\Dreamweaver\Dreamweaver 2020\01 Januar_eins\Service\Service_Internet\S_VW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5"/>
            <a:ext cx="7704000" cy="366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14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98707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Economy-Teile für Fahrzeuge älter als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06" name="Picture 2" descr="C:\Users\Wiemann\Desktop\Büro\Dreamweaver\Dreamweaver 2020\01 Januar_eins\Service\Service_Internet\S_V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668000" cy="338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86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736456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6,9 % Räder- und Reifenfinanzierung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06 Juni\Service\Service_Internet\S_VW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96" y="752187"/>
            <a:ext cx="7020000" cy="403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2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1640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6,9 % Räder- und Reifenfinanzierung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0\06 Juni\Service\Service_Internet\S_VW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5"/>
            <a:ext cx="7560000" cy="291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32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7360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bis zu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0\01 Januar_eins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36811"/>
            <a:ext cx="7704000" cy="365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Klimaanlagen-Reinigung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0\05 Mai\Service\Service_Internet\S_Citroe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0921"/>
            <a:ext cx="8208000" cy="323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94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Wechsel Aktivkohlefilter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0\05 Mai\Service\Service_Internet\S_Citroen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8208000" cy="271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69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Karten-Update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G:\2019\09_September_zwei\Service\Service_Internet\S_Citroen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113"/>
            <a:ext cx="7812000" cy="268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93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Frühlings-Check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0\03 Maerz\Service\Service_Internet\S_Citroe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28680"/>
            <a:ext cx="7776000" cy="257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15 % Nachlass auf Fußmatten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0\05 Mai\Service\Service_Internet\S_Citroen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8208000" cy="277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37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56643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HU-Vorabcheck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0\01 Januar_eins\Service\Service_Internet\S_Citroe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1830"/>
            <a:ext cx="6048000" cy="367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15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Dacia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Audi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44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31217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Economy-Parts mit 20 % Preisersparnis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 2019\12_Dezember_zwei\Service\Service_Internet\S_Dac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9149"/>
            <a:ext cx="5112000" cy="389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080860"/>
              </p:ext>
            </p:extLst>
          </p:nvPr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€ 100,- Werkstattgutschein oder € 50,- Einkaufsgutschein bei Kundenempfehlung bei Neuwagenkauf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 2019\12_Dezember_zwei\Service\Service_Internet\S_Daci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8399"/>
            <a:ext cx="4932000" cy="367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4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16724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Gewinnspiel, Erstattung der Werkstattrechnung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0\04 April\Service\Service_Internet\S_Daci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46" y="908723"/>
            <a:ext cx="2808000" cy="378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84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0477821"/>
              </p:ext>
            </p:extLst>
          </p:nvPr>
        </p:nvGraphicFramePr>
        <p:xfrm>
          <a:off x="900113" y="5229200"/>
          <a:ext cx="7740000" cy="115212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5 l Scheibenklar gratis bei Kauf von Wischerblättern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20 % auf Mittelarmlehnen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0\06 Juni\Service\Service_Internet\S_Daci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60" y="836712"/>
            <a:ext cx="3384000" cy="398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17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05422"/>
              </p:ext>
            </p:extLst>
          </p:nvPr>
        </p:nvGraphicFramePr>
        <p:xfrm>
          <a:off x="900113" y="5229200"/>
          <a:ext cx="7740000" cy="86409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URL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€ 75,- Zubehörgutschein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0\06 Juni\Service\Service_Internet\S_Dacia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8676000" cy="403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80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Fiat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77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77079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Überprüfung des Bremssystems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0\04 April\Service\Service_Internet\S_Fi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3344"/>
            <a:ext cx="3744000" cy="387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386828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50 % Rabatt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1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0\06 Juni\Service\Service_Internet\S_Fia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4" y="908083"/>
            <a:ext cx="5112000" cy="413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3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Ford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05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€ 39,- bis € 79,-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0\04 April\Service\Service_Internet\S_Ford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82" y="928289"/>
            <a:ext cx="6372000" cy="377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0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268718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Komplettpreise für ältere Fz.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ocuments\04 April_zwei\Service\Service_Internet\S_Audi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52" y="882535"/>
            <a:ext cx="6072759" cy="378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G:\2019\01 Januar_zwei\Service\Service_Internet\S_Ford_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38" y="548680"/>
            <a:ext cx="6364167" cy="37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1819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Für Nutzfahrzeuge, 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199,00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0\03 Maerz\Service\Service_Internet\S_Ford_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48" y="908050"/>
            <a:ext cx="7740000" cy="278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67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1 Januar_zwei\Service\Service_Internet\S_Ford_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22" y="908050"/>
            <a:ext cx="7622858" cy="339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49119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0\03 Maerz\Service\Service_Internet\S_Ford_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5871"/>
            <a:ext cx="7776000" cy="338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261905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kostenloser 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ocuments\Service November 2\Service\Service_Internet\S_Ford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6047"/>
            <a:ext cx="7704000" cy="339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38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373273"/>
              </p:ext>
            </p:extLst>
          </p:nvPr>
        </p:nvGraphicFramePr>
        <p:xfrm>
          <a:off x="900113" y="4296107"/>
          <a:ext cx="7740000" cy="253976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€ 109,- bis € 129,-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Bremsscheinen und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€ 209,- bis € 309,-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Bremsflüssigkeitswechsel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ocuments\Service November 2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61" y="908052"/>
            <a:ext cx="6948000" cy="321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86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Ford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Service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Motorcraft-Angebote für Fahrzeuge älter als 5 Jahre, Batterie inklusive Einbau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€ 79,- bis € 149,-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ocuments\Service November 2\Service\Service_Internet\S_Ford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9"/>
            <a:ext cx="7776000" cy="274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Ford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Teile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Motorcraft-Angebote für Fahrzeuge älter als 5 Jahre; Wischerblätter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€ 39,- bis € 49,-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ocuments\Service November 2\Service\Service_Internet\S_Ford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31" y="908077"/>
            <a:ext cx="7740000" cy="241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158234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Kühlerfrostschutz Kühlerfrostschutzmittel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79,- bis €</a:t>
                      </a:r>
                      <a:r>
                        <a:rPr lang="de-DE" sz="1000" b="0" i="0" u="none" strike="noStrike" baseline="0" dirty="0" smtClean="0">
                          <a:effectLst/>
                          <a:latin typeface="Arial"/>
                        </a:rPr>
                        <a:t> 89,-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G:\2019\01 Januar_zwei\Service\Service_Internet\S_Ford_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60" y="882154"/>
            <a:ext cx="5804440" cy="378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Klimaanlagen-Service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G:\2019\01 Januar_zwei\Service\Service_Internet\S_Ford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9697"/>
            <a:ext cx="7258050" cy="378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6952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Car-Check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G:\2019\09_September_zwei\Service\Service_Internet\S_Aud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43" y="908056"/>
            <a:ext cx="4356000" cy="353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Anlasser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€ 249,- bis € 319,-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ocuments\Service November 2\Service\Service_Internet\S_Ford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908059"/>
            <a:ext cx="7740000" cy="273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Lichtmaschine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€ 309,- bis € 339,-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7" name="Picture 3" descr="C:\Users\Wiemann\Documents\Service November 2\Service\Service_Internet\S_Ford_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02" y="910909"/>
            <a:ext cx="7740000" cy="3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482143"/>
              </p:ext>
            </p:extLst>
          </p:nvPr>
        </p:nvGraphicFramePr>
        <p:xfrm>
          <a:off x="900113" y="4725144"/>
          <a:ext cx="7740000" cy="1920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Zahnriemen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€ 259,- bis € 319,-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Zahnriemen-Wasserpumpensatz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€ 509,- bis € 619,-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ocuments\Service November 2\Service\Service_Internet\S_Ford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049" y="908050"/>
            <a:ext cx="7740000" cy="184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Stoßdämpfer,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€ 149,- bis € 329,-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ocuments\Service November 2\Service\Service_Internet\S_For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908050"/>
            <a:ext cx="7740000" cy="177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670167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Kupplungssatz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€ 419,- bis € 929,-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ocuments\Service November 2\Service\Service_Internet\S_Ford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26" y="908085"/>
            <a:ext cx="7740000" cy="289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Hyundai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1551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0\06 Juni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06" y="764704"/>
            <a:ext cx="5436000" cy="416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Jeep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04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6148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Überprüfung des Bremssystems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0\04 April\Service\Service_Internet\S_Jeep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50" y="908072"/>
            <a:ext cx="3276000" cy="383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81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Land Rover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1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37981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 2019\12_Dezember_zwei\Service\Service_Internet\S_Audi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75" y="908054"/>
            <a:ext cx="4932000" cy="371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969285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Land Rover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Frühlings-Check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0\04 April\Service\Service_Internet\S_Landrover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810"/>
            <a:ext cx="7776000" cy="399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48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Mazda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83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:\2019\01 Januar_zwei\Service\Service_Internet\S_Mazda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6291834" cy="379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767559"/>
              </p:ext>
            </p:extLst>
          </p:nvPr>
        </p:nvGraphicFramePr>
        <p:xfrm>
          <a:off x="900113" y="5248275"/>
          <a:ext cx="7740000" cy="122413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3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Mazda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3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Mazda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Cabrio-Check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4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Mazda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Fahrzeug-Check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Mercedes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10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5907176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Service-Vorteilskarte, 20 % Rabatt auf ausgewählte Werkstattleistungen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01 Januar_eins\Service\Service_Internet\S_Mercede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3"/>
            <a:ext cx="7740000" cy="382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G:\2019\01 Januar_zwei\Service\Service_Internet\S_Mercedes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59" y="908050"/>
            <a:ext cx="7133463" cy="377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06544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durchschnittlich 35 %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G:\2019\01 Januar_zwei\Service\Service_Internet\S_Mercedes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3" y="879103"/>
            <a:ext cx="545211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55738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Gebrauchtteile mit durchschnittlich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G:\2019\01 Januar_zwei\Service\Service_Internet\S_Mercedes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29" y="908050"/>
            <a:ext cx="4424553" cy="376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Nissan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95855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60 %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0\04 April\Service\Service_Internet\S_Nissa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09" y="908068"/>
            <a:ext cx="7704000" cy="361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06607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ocuments\Service November 2\Service\Service_Internet\S_Audi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1352"/>
            <a:ext cx="7524000" cy="368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30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Opel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94582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Komplettpreisoffensive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G:\2019\07_Juli_zwei\Service\Service_Internet\S_Opel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40643"/>
            <a:ext cx="7524000" cy="362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Sommerreifen, ab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0\05 Mai\Service\Service_Internet\S_Opel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5330621" cy="41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91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9161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3794" name="Picture 2" descr="G:\2019\01 Januar_zwei\Service\Service_Internet\S_Opel_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62" y="898153"/>
            <a:ext cx="7730300" cy="379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39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91953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Fahrzeugdesinfektion inklusive Fahrzeugcheck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0\05 Mai\Service\Service_Internet\S_Opel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5103"/>
            <a:ext cx="7524000" cy="422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57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3551961"/>
              </p:ext>
            </p:extLst>
          </p:nvPr>
        </p:nvGraphicFramePr>
        <p:xfrm>
          <a:off x="900113" y="5229200"/>
          <a:ext cx="7740000" cy="144016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38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425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Wechsel Aktivkohlefilter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0\05 Mai\Service\Service_Internet\S_Opel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09" y="873770"/>
            <a:ext cx="8181134" cy="41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36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9908750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Fahrereinzelfußmatten mit 33 % Ersparnis, Economy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Fahrereinzelfußmatten mit 33 % Ersparnis, Velour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0\05 Mai\Service\Service_Internet\S_Opel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67" y="905025"/>
            <a:ext cx="8100000" cy="253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36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355393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Service-Finanzierung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0\03 Maerz\Service\Service_Internet\S_Opel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6243"/>
            <a:ext cx="6324395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57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Peugeot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1737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G:\2019\07_Juli_zwei\Service\Service_Internet\S_Peugeot_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4" y="836785"/>
            <a:ext cx="7848000" cy="391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Original Tauschteile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err="1">
                          <a:effectLst/>
                          <a:latin typeface="Arial"/>
                        </a:rPr>
                        <a:t>k.A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 2019\12_Dezember_zwei\Service\Service_Internet\S_Audi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63" y="883124"/>
            <a:ext cx="5832000" cy="378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77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4982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Bremsbeläge vorn mit 15 % Nachlass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0\01 Januar_eins\Service\Service_Internet\S_Peugeo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86" y="908050"/>
            <a:ext cx="7740000" cy="328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48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Wischerblätter mit 15 % Nachlass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01 Januar_eins\Service\Service_Internet\S_Peugeot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3006"/>
            <a:ext cx="7668000" cy="357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48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0\02 Februar_zwei\Service\Service_Internet\S_Peugeo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28" y="891024"/>
            <a:ext cx="7740000" cy="341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09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745227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Fahrzeugdesinfektions-service 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inklusive Fahrzeugcheck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0\05 Mai\Service\Service_Internet\S_Peugeo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94" y="908050"/>
            <a:ext cx="7956000" cy="387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23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9485138"/>
              </p:ext>
            </p:extLst>
          </p:nvPr>
        </p:nvGraphicFramePr>
        <p:xfrm>
          <a:off x="900113" y="5229200"/>
          <a:ext cx="7740000" cy="13654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36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Wechsel Aktivkohlefilter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05 Mai\Service\Service_Internet\S_Peugeo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93" y="931292"/>
            <a:ext cx="6588000" cy="410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65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86754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Peugeot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Check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Frühjahrs-Check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€ 19,90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0\03 Maerz\Service\Service_Internet\S_Peugeot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19162"/>
            <a:ext cx="5010166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29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Porsche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71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157838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Porsche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Mit der Porsche Classic Card in Abhängigkeit zum Fahrzeugalter (1 % pro Jahr) bis maximal 20 % bei Wartungen und Reparaturen sparen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1 Januar_zwei\Service\Service_Internet\S_Porsche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56042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Renault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249716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 PARTS für ältere Fahrzeuge mit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0\06 Juni\Service\Service_Internet\S_Renaul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152"/>
            <a:ext cx="7956000" cy="315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BMW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54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566880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Klimaanalgenreinigung bei Upgrade auf Anti-Allergenfilter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0\06 Juni\Service\Service_Internet\S_Renaul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2" y="914152"/>
            <a:ext cx="7200000" cy="371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68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56688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 PARTS für ältere Fahrzeuge mit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1" name="Picture 3" descr="C:\Users\Wiemann\Desktop\Büro\Dreamweaver\Dreamweaver 2020\06 Juni\Service\Service_Internet\S_Renaul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7306"/>
            <a:ext cx="6228000" cy="393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68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087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40 % günstiger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G:\2019\07_Juli_zwei\Service\Service_Internet\S_Seat_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22" y="908102"/>
            <a:ext cx="7128000" cy="187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77672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5,9 % Finanzierung, Maximalbetrag € 4.000,-, Laufzeit bis 24 Monate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G:\2019\07_Juli_zwei\Service\Service_Internet\S_Seat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8"/>
            <a:ext cx="4140000" cy="375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Bremsbeläge vorne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Bremsklotzsatz vorne ersetzen, Mii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Endschalldämpfer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Stoßdämpfersatz vorne ersetzen, Ibiza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Komplettbremsensatz vorne ersetzen, Leon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60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131094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Original Tauschteile, bis zu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G:\2019\02 Januar_zwei\Service\Service_Internet\S_BMW_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21" y="890639"/>
            <a:ext cx="7627620" cy="299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Starterbatterien ersetzen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Skoda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753308"/>
              </p:ext>
            </p:extLst>
          </p:nvPr>
        </p:nvGraphicFramePr>
        <p:xfrm>
          <a:off x="900113" y="5229200"/>
          <a:ext cx="7740000" cy="12500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Sicherheits-Check Plus, Insektenentferner kostenlos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Reinigungs-Service Plus, Insektenentferner kostenlos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0\06 Juni\Service\Service_Internet\S_Skod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74" y="626790"/>
            <a:ext cx="7560000" cy="374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401326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Displayreiniger, statt 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11,90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0\02 Februar_zwei\Service\Service_Internet\S_Skod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19" y="908050"/>
            <a:ext cx="6984000" cy="391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63879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Autokühlbox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2" name="Picture 2" descr="C:\Users\Wiemann\Desktop\Büro\Dreamweaver\Dreamweaver 2020\06 Juni\Service\Service_Internet\S_Skod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6062"/>
            <a:ext cx="7560000" cy="365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6707010"/>
              </p:ext>
            </p:extLst>
          </p:nvPr>
        </p:nvGraphicFramePr>
        <p:xfrm>
          <a:off x="900113" y="5229200"/>
          <a:ext cx="7740000" cy="7928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Infotainment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Tablethalter für Modelle ohne integrierte Kopfstütze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Infotainment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Adapter für Kopfstütze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emann\Desktop\Büro\Dreamweaver\Dreamweaver 2020\06 Juni\Service\Service_Internet\S_Skod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31" y="881410"/>
            <a:ext cx="7560000" cy="387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448008"/>
              </p:ext>
            </p:extLst>
          </p:nvPr>
        </p:nvGraphicFramePr>
        <p:xfrm>
          <a:off x="900113" y="5229200"/>
          <a:ext cx="7740000" cy="7928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Skoda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Zubehör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Kleiderbügel für Modelle ohne integrierte Kopfstütze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€ 25,00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smtClean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Skoda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Zubehör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Adapter für Kopfstütze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€ 9,40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5" name="Picture 3" descr="C:\Users\Wiemann\Desktop\Büro\Dreamweaver\Dreamweaver 2020\06 Juni\Service\Service_Internet\S_Skod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447"/>
            <a:ext cx="7560000" cy="359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254810"/>
              </p:ext>
            </p:extLst>
          </p:nvPr>
        </p:nvGraphicFramePr>
        <p:xfrm>
          <a:off x="900113" y="5229200"/>
          <a:ext cx="7740000" cy="96433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Warndreieck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Warnweste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€ 2,85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Verbandstasche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€ 13,00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Kinderwarnweste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0\06 Juni\Service\Service_Internet\S_Skod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5205"/>
            <a:ext cx="7560000" cy="374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63879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 für Anhängekupplung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0\06 Juni\Service\Service_Internet\S_Skod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560000" cy="339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4460140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Dachbox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645,00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0\06 Juni\Service\Service_Internet\S_Skod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86" y="908050"/>
            <a:ext cx="7560000" cy="347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1799</Words>
  <Application>Microsoft Office PowerPoint</Application>
  <PresentationFormat>Bildschirmpräsentation (4:3)</PresentationFormat>
  <Paragraphs>1131</Paragraphs>
  <Slides>125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125</vt:i4>
      </vt:variant>
    </vt:vector>
  </HeadingPairs>
  <TitlesOfParts>
    <vt:vector size="126" baseType="lpstr"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Wiemann</cp:lastModifiedBy>
  <cp:revision>301</cp:revision>
  <dcterms:created xsi:type="dcterms:W3CDTF">2019-01-31T14:56:12Z</dcterms:created>
  <dcterms:modified xsi:type="dcterms:W3CDTF">2020-07-01T10:23:32Z</dcterms:modified>
</cp:coreProperties>
</file>