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4" r:id="rId3"/>
    <p:sldId id="256" r:id="rId4"/>
    <p:sldId id="355" r:id="rId5"/>
    <p:sldId id="257" r:id="rId6"/>
    <p:sldId id="258" r:id="rId7"/>
    <p:sldId id="259" r:id="rId8"/>
    <p:sldId id="460" r:id="rId9"/>
    <p:sldId id="441" r:id="rId10"/>
    <p:sldId id="357" r:id="rId11"/>
    <p:sldId id="262" r:id="rId12"/>
    <p:sldId id="356" r:id="rId13"/>
    <p:sldId id="469" r:id="rId14"/>
    <p:sldId id="521" r:id="rId15"/>
    <p:sldId id="522" r:id="rId16"/>
    <p:sldId id="523" r:id="rId17"/>
    <p:sldId id="520" r:id="rId18"/>
    <p:sldId id="265" r:id="rId19"/>
    <p:sldId id="524" r:id="rId20"/>
    <p:sldId id="436" r:id="rId21"/>
    <p:sldId id="358" r:id="rId22"/>
    <p:sldId id="269" r:id="rId23"/>
    <p:sldId id="402" r:id="rId24"/>
    <p:sldId id="438" r:id="rId25"/>
    <p:sldId id="404" r:id="rId26"/>
    <p:sldId id="359" r:id="rId27"/>
    <p:sldId id="271" r:id="rId28"/>
    <p:sldId id="525" r:id="rId29"/>
    <p:sldId id="360" r:id="rId30"/>
    <p:sldId id="272" r:id="rId31"/>
    <p:sldId id="472" r:id="rId32"/>
    <p:sldId id="273" r:id="rId33"/>
    <p:sldId id="505" r:id="rId34"/>
    <p:sldId id="274" r:id="rId35"/>
    <p:sldId id="275" r:id="rId36"/>
    <p:sldId id="462" r:id="rId37"/>
    <p:sldId id="461" r:id="rId38"/>
    <p:sldId id="277" r:id="rId39"/>
    <p:sldId id="279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361" r:id="rId48"/>
    <p:sldId id="288" r:id="rId49"/>
    <p:sldId id="362" r:id="rId50"/>
    <p:sldId id="390" r:id="rId51"/>
    <p:sldId id="363" r:id="rId52"/>
    <p:sldId id="451" r:id="rId53"/>
    <p:sldId id="450" r:id="rId54"/>
    <p:sldId id="291" r:id="rId55"/>
    <p:sldId id="364" r:id="rId56"/>
    <p:sldId id="292" r:id="rId57"/>
    <p:sldId id="293" r:id="rId58"/>
    <p:sldId id="294" r:id="rId59"/>
    <p:sldId id="295" r:id="rId60"/>
    <p:sldId id="366" r:id="rId61"/>
    <p:sldId id="298" r:id="rId62"/>
    <p:sldId id="367" r:id="rId63"/>
    <p:sldId id="299" r:id="rId64"/>
    <p:sldId id="392" r:id="rId65"/>
    <p:sldId id="506" r:id="rId66"/>
    <p:sldId id="453" r:id="rId67"/>
    <p:sldId id="526" r:id="rId68"/>
    <p:sldId id="527" r:id="rId69"/>
    <p:sldId id="528" r:id="rId70"/>
    <p:sldId id="507" r:id="rId71"/>
    <p:sldId id="368" r:id="rId72"/>
    <p:sldId id="306" r:id="rId73"/>
    <p:sldId id="395" r:id="rId74"/>
    <p:sldId id="397" r:id="rId75"/>
    <p:sldId id="479" r:id="rId76"/>
    <p:sldId id="427" r:id="rId77"/>
    <p:sldId id="530" r:id="rId78"/>
    <p:sldId id="529" r:id="rId79"/>
    <p:sldId id="369" r:id="rId80"/>
    <p:sldId id="310" r:id="rId81"/>
    <p:sldId id="370" r:id="rId82"/>
    <p:sldId id="311" r:id="rId83"/>
    <p:sldId id="371" r:id="rId84"/>
    <p:sldId id="316" r:id="rId85"/>
    <p:sldId id="317" r:id="rId86"/>
    <p:sldId id="318" r:id="rId87"/>
    <p:sldId id="319" r:id="rId88"/>
    <p:sldId id="320" r:id="rId89"/>
    <p:sldId id="321" r:id="rId90"/>
    <p:sldId id="322" r:id="rId91"/>
    <p:sldId id="323" r:id="rId92"/>
    <p:sldId id="373" r:id="rId93"/>
    <p:sldId id="332" r:id="rId94"/>
    <p:sldId id="482" r:id="rId95"/>
    <p:sldId id="483" r:id="rId96"/>
    <p:sldId id="484" r:id="rId97"/>
    <p:sldId id="485" r:id="rId98"/>
    <p:sldId id="486" r:id="rId99"/>
    <p:sldId id="487" r:id="rId100"/>
    <p:sldId id="488" r:id="rId101"/>
    <p:sldId id="489" r:id="rId102"/>
    <p:sldId id="490" r:id="rId103"/>
    <p:sldId id="491" r:id="rId104"/>
    <p:sldId id="492" r:id="rId105"/>
    <p:sldId id="493" r:id="rId106"/>
    <p:sldId id="494" r:id="rId107"/>
    <p:sldId id="495" r:id="rId108"/>
    <p:sldId id="496" r:id="rId109"/>
    <p:sldId id="499" r:id="rId110"/>
    <p:sldId id="481" r:id="rId111"/>
    <p:sldId id="333" r:id="rId112"/>
    <p:sldId id="375" r:id="rId113"/>
    <p:sldId id="510" r:id="rId114"/>
    <p:sldId id="511" r:id="rId115"/>
    <p:sldId id="512" r:id="rId116"/>
    <p:sldId id="513" r:id="rId117"/>
    <p:sldId id="515" r:id="rId118"/>
    <p:sldId id="514" r:id="rId119"/>
    <p:sldId id="531" r:id="rId120"/>
    <p:sldId id="509" r:id="rId121"/>
    <p:sldId id="475" r:id="rId122"/>
    <p:sldId id="474" r:id="rId123"/>
    <p:sldId id="421" r:id="rId124"/>
    <p:sldId id="519" r:id="rId125"/>
    <p:sldId id="446" r:id="rId126"/>
    <p:sldId id="467" r:id="rId127"/>
    <p:sldId id="429" r:id="rId128"/>
    <p:sldId id="502" r:id="rId129"/>
    <p:sldId id="532" r:id="rId130"/>
    <p:sldId id="424" r:id="rId131"/>
    <p:sldId id="516" r:id="rId132"/>
    <p:sldId id="517" r:id="rId133"/>
    <p:sldId id="476" r:id="rId134"/>
    <p:sldId id="376" r:id="rId135"/>
    <p:sldId id="399" r:id="rId136"/>
    <p:sldId id="377" r:id="rId137"/>
    <p:sldId id="352" r:id="rId138"/>
    <p:sldId id="477" r:id="rId139"/>
    <p:sldId id="504" r:id="rId140"/>
    <p:sldId id="346" r:id="rId1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04.06.2020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ubaru.de/kontakt/news/aktion-fruehjahr-sommer-zubehoer-2020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zubehoer/navi_updat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ersatzteil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dalfaromeopromo.mopar.eu/NoBrakesDramaDE?source=moc_public&amp;campaignid=12837_NoBrakesDramaDE_alfa-romeo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d.de/" TargetMode="External"/><Relationship Id="rId2" Type="http://schemas.openxmlformats.org/officeDocument/2006/relationships/hyperlink" Target="file:///C:\Users\Wiemann\Desktop\B&#252;ro\Dreamweaver\Dreamweaver%202020\04%20April\Service\Service_Internet\S_Ford_5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owners/service-offers/aktionsangebote/scheibenwischer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opelopen-serviceangebote.html#_hygienisch-und-zuverlaessig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opelopen-serviceangebote.html#_reine-sache-fuer-ihr-klima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wartung-zubehor/zubehor-serviceangebote/desinfektionsservice-inklusive-fahrzeug-check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wartung-zubehor/zubehor-serviceangebote/klimaanlagen-check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service/serviceleistungen/fruehjahrs-check.html?utm_content=153643536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Mai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2 Februar_zwe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665"/>
            <a:ext cx="7920000" cy="35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2 Februar_zwe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2"/>
            <a:ext cx="7920000" cy="32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2 Februar_zwe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5" y="895787"/>
            <a:ext cx="7920000" cy="33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5961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Textilfußmatten-Set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€ 62,-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2 Februar_zwe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1690"/>
            <a:ext cx="7920000" cy="3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2 Februar_zwe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2" y="910545"/>
            <a:ext cx="7920000" cy="33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2 Februar_zwe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798"/>
            <a:ext cx="7920000" cy="32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2 Februar_zwe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175"/>
            <a:ext cx="7920000" cy="32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 / Hochspannungsmarderabwehrgerät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2 Februar_zwe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644"/>
            <a:ext cx="7920000" cy="30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98936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€ 20,-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2 Februar_zwe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9" y="908105"/>
            <a:ext cx="4860000" cy="39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41224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bis € 39,-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Sicherheitsschraubensatz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2 Februar_zwe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6" y="620688"/>
            <a:ext cx="8316000" cy="32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109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36251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Dachgrundträger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3 Maerz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088"/>
            <a:ext cx="59076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2213"/>
              </p:ext>
            </p:extLst>
          </p:nvPr>
        </p:nvGraphicFramePr>
        <p:xfrm>
          <a:off x="900113" y="5229200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Basic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Kajak- und Bootaufsatz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3 Maerz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088"/>
            <a:ext cx="59076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773801"/>
              </p:ext>
            </p:extLst>
          </p:nvPr>
        </p:nvGraphicFramePr>
        <p:xfrm>
          <a:off x="900113" y="4883209"/>
          <a:ext cx="7740000" cy="19301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1 Fahrrad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3 Maerz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195477"/>
              </p:ext>
            </p:extLst>
          </p:nvPr>
        </p:nvGraphicFramePr>
        <p:xfrm>
          <a:off x="900113" y="5274915"/>
          <a:ext cx="7740000" cy="13224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Premium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Felgenschlosssatz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Felgenschlosssatz &amp; Radmuttern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3 Maerz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" y="908050"/>
            <a:ext cx="59889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330827"/>
              </p:ext>
            </p:extLst>
          </p:nvPr>
        </p:nvGraphicFramePr>
        <p:xfrm>
          <a:off x="900113" y="5274915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Reifenpannenset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Textiler 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3 Maerz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" y="908050"/>
            <a:ext cx="59889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53593"/>
              </p:ext>
            </p:extLst>
          </p:nvPr>
        </p:nvGraphicFramePr>
        <p:xfrm>
          <a:off x="900113" y="5229200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Kleiderbügel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3 Maerz\Service\Service_Internet\S_Subaru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9" y="927497"/>
            <a:ext cx="6839687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84485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 / 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5 Mai\Service\Service_Internet\S_Subaru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5482533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051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134"/>
            <a:ext cx="6804000" cy="38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2 Februar_zwe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508000" cy="43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27602"/>
              </p:ext>
            </p:extLst>
          </p:nvPr>
        </p:nvGraphicFramePr>
        <p:xfrm>
          <a:off x="899592" y="5229200"/>
          <a:ext cx="7740000" cy="147066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Anhängezugvorrichtung, für Corolla TS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€ 474,00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6" name="Picture 4" descr="C:\Users\Wiemann\Desktop\Büro\Dreamweaver\Dreamweaver 2020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1" y="903486"/>
            <a:ext cx="512617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68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9" name="Picture 3" descr="C:\Users\Wiemann\Desktop\Büro\Dreamweaver\Dreamweaver 2020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663325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1060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5 Mai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35" y="893589"/>
            <a:ext cx="468669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inkl.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0\05 Mai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54"/>
            <a:ext cx="8172000" cy="31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5 Ma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7" y="898153"/>
            <a:ext cx="303653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1058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Windschutzscheiben-reparatur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-dichtung,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61278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Stoßdämpferwechsel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3 Maerz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" y="924818"/>
            <a:ext cx="2614459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2 Februa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" y="908050"/>
            <a:ext cx="7920000" cy="23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VW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Economy-Pakete für Fahrzeuge älter als 4 Jahre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1 Januar_eins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7704000" cy="36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€ 15,-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5 Ma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486"/>
            <a:ext cx="7344000" cy="41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Fahrzeug-Desinfektion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Wiemann\Desktop\Büro\Dreamweaver\Dreamweaver 2020\05 Ma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4368"/>
            <a:ext cx="8208000" cy="31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0921"/>
            <a:ext cx="8208000" cy="32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5 Mai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208000" cy="27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8680"/>
            <a:ext cx="7776000" cy="2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5 Mai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8208000" cy="27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 2019\12_Dezember_zwe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99"/>
            <a:ext cx="4932000" cy="36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77821"/>
              </p:ext>
            </p:extLst>
          </p:nvPr>
        </p:nvGraphicFramePr>
        <p:xfrm>
          <a:off x="900113" y="5229200"/>
          <a:ext cx="7740000" cy="11784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 l Scheibenklar gratis bei Kauf von Wischerblättern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€ 11,90 Rabatt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5 Ma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2808000" cy="42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682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5 Mai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425"/>
            <a:ext cx="6156000" cy="40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1754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Alfa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56" y="894333"/>
            <a:ext cx="33856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 250,- Servicegutschein bei online Konfiguration eines Neuwagens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4 April\Service\Service_Internet\S_Ford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5" y="908088"/>
            <a:ext cx="5148000" cy="38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4 April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28289"/>
            <a:ext cx="6372000" cy="37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1 Januar_zwei\Service\Service_Internet\S_Ford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548680"/>
            <a:ext cx="636416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8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Nutzfahrzeuge,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3 Maerz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8" y="908050"/>
            <a:ext cx="7740000" cy="2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Ford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" y="908050"/>
            <a:ext cx="7622858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3 Maerz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871"/>
            <a:ext cx="7776000" cy="33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73273"/>
              </p:ext>
            </p:extLst>
          </p:nvPr>
        </p:nvGraphicFramePr>
        <p:xfrm>
          <a:off x="900113" y="4296107"/>
          <a:ext cx="7740000" cy="25397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Bremsscheinen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2"/>
            <a:ext cx="6948000" cy="32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Jahre, Batterie inklusive Einbau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€ 79,- bis € 149,-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9"/>
            <a:ext cx="7776000" cy="27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Jahre; Wischerblätter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€ 39,- bis € 49,-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ocuments\Service November 2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" y="908077"/>
            <a:ext cx="7740000" cy="24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79,- bis €</a:t>
                      </a:r>
                      <a:r>
                        <a:rPr lang="de-DE" sz="1000" b="0" i="0" u="none" strike="noStrike" baseline="0" dirty="0" smtClean="0">
                          <a:effectLst/>
                          <a:latin typeface="Arial"/>
                        </a:rPr>
                        <a:t> 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01 Januar_zwei\Service\Service_Internet\S_Ford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0" y="882154"/>
            <a:ext cx="5804440" cy="37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G:\2019\01 Januar_zwei\Service\Service_Internet\S_For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7"/>
            <a:ext cx="725805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9"/>
            <a:ext cx="7740000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ocuments\Service November 2\Service\Service_Internet\S_Ford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02" y="910909"/>
            <a:ext cx="7740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ocuments\Service November 2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" y="908050"/>
            <a:ext cx="7740000" cy="1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ocuments\Service November 2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0"/>
            <a:ext cx="7740000" cy="1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ocuments\Service November 2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6" y="908085"/>
            <a:ext cx="7740000" cy="2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2 Februar_zwe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1919"/>
            <a:ext cx="5400000" cy="39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6928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4 April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10"/>
            <a:ext cx="7776000" cy="399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90717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5 Mai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330621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67555"/>
              </p:ext>
            </p:extLst>
          </p:nvPr>
        </p:nvGraphicFramePr>
        <p:xfrm>
          <a:off x="936456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Standardscheibenwischer inklusive Gratis-Profi-Check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Flachblattscheibenwischer inklusive Gratis-Profi-Check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5 Ma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60" y="908050"/>
            <a:ext cx="5246254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9195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Fahrzeugdesinfektion inklusive Fahrzeugcheck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5 Ma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524000" cy="4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51961"/>
              </p:ext>
            </p:extLst>
          </p:nvPr>
        </p:nvGraphicFramePr>
        <p:xfrm>
          <a:off x="900113" y="5229200"/>
          <a:ext cx="7740000" cy="144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25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5 Ma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873770"/>
            <a:ext cx="8181134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0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Fahrereinzelfußmatten mit 33 % Ersparnis, Economy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Fahrereinzelfußmatten mit 33 % Ersparnis,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Velour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5 Mai\Service\Service_Internet\S_Opel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67" y="905025"/>
            <a:ext cx="8100000" cy="25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9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Bremsbeläge vorn mit 15 % Nachlass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33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Fahrzeugdesinfektionsservice inklusive Fahrzeugcheck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5 Mai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4" y="908050"/>
            <a:ext cx="7956000" cy="38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85138"/>
              </p:ext>
            </p:extLst>
          </p:nvPr>
        </p:nvGraphicFramePr>
        <p:xfrm>
          <a:off x="900113" y="5229200"/>
          <a:ext cx="7740000" cy="1365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36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Wechsel 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5 Ma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93" y="931292"/>
            <a:ext cx="6588000" cy="4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867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Frühjahrs-Check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3 Maerz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162"/>
            <a:ext cx="501016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1 Januar_zwei\Service\Service_Internet\S_Renaul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08050"/>
            <a:ext cx="4905756" cy="37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3308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 inklusive ausgewählte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Frühjahrs-Checkpunkte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2 Februar_zwe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0132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Displayreiniger, statt 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2 Februar_zwe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9" y="908050"/>
            <a:ext cx="6984000" cy="39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2 Februar_zwe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188"/>
            <a:ext cx="7920000" cy="34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2 Februar_zwe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672"/>
            <a:ext cx="7920000" cy="36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Wachspolitur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2 Februar_zwe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8148"/>
            <a:ext cx="7920000" cy="36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46104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Innenraum-Reiniger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8,80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2 Februar_zwe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1" y="404664"/>
            <a:ext cx="7920000" cy="36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2 Februar_zwe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3" y="260648"/>
            <a:ext cx="7920000" cy="37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2049</Words>
  <Application>Microsoft Office PowerPoint</Application>
  <PresentationFormat>Bildschirmpräsentation (4:3)</PresentationFormat>
  <Paragraphs>1308</Paragraphs>
  <Slides>140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140</vt:i4>
      </vt:variant>
    </vt:vector>
  </HeadingPairs>
  <TitlesOfParts>
    <vt:vector size="141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285</cp:revision>
  <dcterms:created xsi:type="dcterms:W3CDTF">2019-01-31T14:56:12Z</dcterms:created>
  <dcterms:modified xsi:type="dcterms:W3CDTF">2020-06-04T13:01:51Z</dcterms:modified>
</cp:coreProperties>
</file>