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3" r:id="rId2"/>
    <p:sldId id="354" r:id="rId3"/>
    <p:sldId id="256" r:id="rId4"/>
    <p:sldId id="355" r:id="rId5"/>
    <p:sldId id="257" r:id="rId6"/>
    <p:sldId id="258" r:id="rId7"/>
    <p:sldId id="259" r:id="rId8"/>
    <p:sldId id="460" r:id="rId9"/>
    <p:sldId id="441" r:id="rId10"/>
    <p:sldId id="357" r:id="rId11"/>
    <p:sldId id="262" r:id="rId12"/>
    <p:sldId id="356" r:id="rId13"/>
    <p:sldId id="469" r:id="rId14"/>
    <p:sldId id="265" r:id="rId15"/>
    <p:sldId id="436" r:id="rId16"/>
    <p:sldId id="358" r:id="rId17"/>
    <p:sldId id="269" r:id="rId18"/>
    <p:sldId id="402" r:id="rId19"/>
    <p:sldId id="438" r:id="rId20"/>
    <p:sldId id="404" r:id="rId21"/>
    <p:sldId id="359" r:id="rId22"/>
    <p:sldId id="271" r:id="rId23"/>
    <p:sldId id="360" r:id="rId24"/>
    <p:sldId id="272" r:id="rId25"/>
    <p:sldId id="472" r:id="rId26"/>
    <p:sldId id="273" r:id="rId27"/>
    <p:sldId id="505" r:id="rId28"/>
    <p:sldId id="274" r:id="rId29"/>
    <p:sldId id="275" r:id="rId30"/>
    <p:sldId id="462" r:id="rId31"/>
    <p:sldId id="461" r:id="rId32"/>
    <p:sldId id="277" r:id="rId33"/>
    <p:sldId id="279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361" r:id="rId42"/>
    <p:sldId id="288" r:id="rId43"/>
    <p:sldId id="362" r:id="rId44"/>
    <p:sldId id="390" r:id="rId45"/>
    <p:sldId id="363" r:id="rId46"/>
    <p:sldId id="451" r:id="rId47"/>
    <p:sldId id="450" r:id="rId48"/>
    <p:sldId id="291" r:id="rId49"/>
    <p:sldId id="364" r:id="rId50"/>
    <p:sldId id="292" r:id="rId51"/>
    <p:sldId id="293" r:id="rId52"/>
    <p:sldId id="294" r:id="rId53"/>
    <p:sldId id="295" r:id="rId54"/>
    <p:sldId id="366" r:id="rId55"/>
    <p:sldId id="298" r:id="rId56"/>
    <p:sldId id="367" r:id="rId57"/>
    <p:sldId id="299" r:id="rId58"/>
    <p:sldId id="392" r:id="rId59"/>
    <p:sldId id="506" r:id="rId60"/>
    <p:sldId id="453" r:id="rId61"/>
    <p:sldId id="507" r:id="rId62"/>
    <p:sldId id="368" r:id="rId63"/>
    <p:sldId id="381" r:id="rId64"/>
    <p:sldId id="306" r:id="rId65"/>
    <p:sldId id="307" r:id="rId66"/>
    <p:sldId id="395" r:id="rId67"/>
    <p:sldId id="397" r:id="rId68"/>
    <p:sldId id="479" r:id="rId69"/>
    <p:sldId id="427" r:id="rId70"/>
    <p:sldId id="369" r:id="rId71"/>
    <p:sldId id="310" r:id="rId72"/>
    <p:sldId id="370" r:id="rId73"/>
    <p:sldId id="311" r:id="rId74"/>
    <p:sldId id="508" r:id="rId75"/>
    <p:sldId id="371" r:id="rId76"/>
    <p:sldId id="316" r:id="rId77"/>
    <p:sldId id="317" r:id="rId78"/>
    <p:sldId id="318" r:id="rId79"/>
    <p:sldId id="319" r:id="rId80"/>
    <p:sldId id="320" r:id="rId81"/>
    <p:sldId id="321" r:id="rId82"/>
    <p:sldId id="322" r:id="rId83"/>
    <p:sldId id="323" r:id="rId84"/>
    <p:sldId id="373" r:id="rId85"/>
    <p:sldId id="332" r:id="rId86"/>
    <p:sldId id="482" r:id="rId87"/>
    <p:sldId id="483" r:id="rId88"/>
    <p:sldId id="484" r:id="rId89"/>
    <p:sldId id="485" r:id="rId90"/>
    <p:sldId id="486" r:id="rId91"/>
    <p:sldId id="487" r:id="rId92"/>
    <p:sldId id="488" r:id="rId93"/>
    <p:sldId id="489" r:id="rId94"/>
    <p:sldId id="490" r:id="rId95"/>
    <p:sldId id="491" r:id="rId96"/>
    <p:sldId id="492" r:id="rId97"/>
    <p:sldId id="493" r:id="rId98"/>
    <p:sldId id="494" r:id="rId99"/>
    <p:sldId id="495" r:id="rId100"/>
    <p:sldId id="496" r:id="rId101"/>
    <p:sldId id="499" r:id="rId102"/>
    <p:sldId id="481" r:id="rId103"/>
    <p:sldId id="333" r:id="rId104"/>
    <p:sldId id="375" r:id="rId105"/>
    <p:sldId id="510" r:id="rId106"/>
    <p:sldId id="511" r:id="rId107"/>
    <p:sldId id="512" r:id="rId108"/>
    <p:sldId id="513" r:id="rId109"/>
    <p:sldId id="515" r:id="rId110"/>
    <p:sldId id="514" r:id="rId111"/>
    <p:sldId id="509" r:id="rId112"/>
    <p:sldId id="475" r:id="rId113"/>
    <p:sldId id="474" r:id="rId114"/>
    <p:sldId id="421" r:id="rId115"/>
    <p:sldId id="519" r:id="rId116"/>
    <p:sldId id="446" r:id="rId117"/>
    <p:sldId id="467" r:id="rId118"/>
    <p:sldId id="429" r:id="rId119"/>
    <p:sldId id="500" r:id="rId120"/>
    <p:sldId id="501" r:id="rId121"/>
    <p:sldId id="502" r:id="rId122"/>
    <p:sldId id="424" r:id="rId123"/>
    <p:sldId id="516" r:id="rId124"/>
    <p:sldId id="517" r:id="rId125"/>
    <p:sldId id="476" r:id="rId126"/>
    <p:sldId id="518" r:id="rId127"/>
    <p:sldId id="376" r:id="rId128"/>
    <p:sldId id="399" r:id="rId129"/>
    <p:sldId id="377" r:id="rId130"/>
    <p:sldId id="352" r:id="rId131"/>
    <p:sldId id="477" r:id="rId132"/>
    <p:sldId id="504" r:id="rId133"/>
    <p:sldId id="346" r:id="rId1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1446" y="-36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slide" Target="slides/slide13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ubaru.de/fileadmin/NEWS/2020/2020-03-10_Zubehoer-Fruehjahr/SUBARU_ZUBEHOER_NEWS_2020-01_-_Fruehjahrsaktion_2020_-_Flyer.pdf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service_und_zubehoer/angebote_und_tipps/produkte_des_monats.json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service_und_zubehoer/angebote_und_tipps/produkte_des_monats.json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hauptuntersuchung.json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volvocars.com/de/zubehoer-und-services/services/serviceleistungen/wintercheck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und-zubehoerangebote/citroen-winter-check-2019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dfiatpromo.mopar.eu/NoBrakesDramaDE?source=moc_public&amp;campaignid=12837_NoBrakesDramaDE_fiat_1802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d.de/" TargetMode="External"/><Relationship Id="rId2" Type="http://schemas.openxmlformats.org/officeDocument/2006/relationships/hyperlink" Target="file:///C:\Users\Wiemann\Desktop\B&#252;ro\Dreamweaver\Dreamweaver%202020\04%20April\Service\Service_Internet\S_Ford_5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dalfaromeopromo.mopar.eu/NoBrakesDramaDE?source=moc_public&amp;campaignid=12837_NoBrakesDramaDE_alfa-romeo_1802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landrover.de/ownership/saisonale-angebote/fruehjahr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da.de/service-zubehoer/mazda-service/fahrzeug-checks/cabrio-check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zda.de/service-zubehoer/mazda-service/fahrzeug-checks/klimaanlagen-checks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kundenbereich/komplettpreisangebot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opel.de/service/angebote/jubilaeumsangebote.html#_sommerreifen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opel.de/owners/service-offers/aktionsangebote/scheibenwischer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peugeot.de/service/serviceleistungen/bremsscheiben-und-belage-vorn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peugeot.de/service/serviceleistungen/fruehjahrs-check.html?utm_content=153643536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renault.de/services/renault-service/unsere-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seat.de/service-zubehoer/finanzservice/reparatur-und-zubehoerfinanzierung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April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398936"/>
              </p:ext>
            </p:extLst>
          </p:nvPr>
        </p:nvGraphicFramePr>
        <p:xfrm>
          <a:off x="900113" y="5229200"/>
          <a:ext cx="7740000" cy="1097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Gutschein bei Kauf von 4 Sommerreifen, € 20,- bei Kauf von 2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2 Februar_zwe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29" y="908105"/>
            <a:ext cx="4860000" cy="39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341224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bis € 39,-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Sicherheitsschraubensatz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Zierventilkappen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2 Februar_zwe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6" y="620688"/>
            <a:ext cx="8316000" cy="32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2011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1" name="Picture 3" descr="G:\2019\03 Maerz_zwei\Service\Service_Internet\S_Skod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6" y="908050"/>
            <a:ext cx="8011679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436251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Dachgrundträger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Dachboxen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Premium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3 Maerz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9088"/>
            <a:ext cx="590761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6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62213"/>
              </p:ext>
            </p:extLst>
          </p:nvPr>
        </p:nvGraphicFramePr>
        <p:xfrm>
          <a:off x="900113" y="5229200"/>
          <a:ext cx="7740000" cy="10081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Basic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Kajak- und Bootaufsatz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3 Maerz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9088"/>
            <a:ext cx="590761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773801"/>
              </p:ext>
            </p:extLst>
          </p:nvPr>
        </p:nvGraphicFramePr>
        <p:xfrm>
          <a:off x="900113" y="4883209"/>
          <a:ext cx="7740000" cy="19301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Fahrradaufsatz für Anhängerkupplung, für 1 Fahrrad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Fahrradaufsatz für Anhängerkupplung, für 2 Fahrräder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Fahrradaufsatz für Anhängerkupplung, für 2 E-Bikes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3 Maerz\Service\Service_Internet\S_Subaru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6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195477"/>
              </p:ext>
            </p:extLst>
          </p:nvPr>
        </p:nvGraphicFramePr>
        <p:xfrm>
          <a:off x="900113" y="5274915"/>
          <a:ext cx="7740000" cy="13224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Premium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Felgenschlosssatz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Felgenschlosssatz &amp; Radmuttern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3 Maerz\Service\Service_Internet\S_Subaru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3" y="908050"/>
            <a:ext cx="598897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330827"/>
              </p:ext>
            </p:extLst>
          </p:nvPr>
        </p:nvGraphicFramePr>
        <p:xfrm>
          <a:off x="900113" y="5274915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Reifenpannenset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Textiler Ladekantenschutz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3 Maerz\Service\Service_Internet\S_Subaru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3" y="908050"/>
            <a:ext cx="598897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7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153593"/>
              </p:ext>
            </p:extLst>
          </p:nvPr>
        </p:nvGraphicFramePr>
        <p:xfrm>
          <a:off x="900113" y="5229200"/>
          <a:ext cx="7740000" cy="10081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Kleiderbügel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3 Maerz\Service\Service_Internet\S_Subaru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9" y="927497"/>
            <a:ext cx="6839687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8051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134"/>
            <a:ext cx="6804000" cy="38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660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€ 40 %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318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0\02 Februar_zwe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508000" cy="43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27602"/>
              </p:ext>
            </p:extLst>
          </p:nvPr>
        </p:nvGraphicFramePr>
        <p:xfrm>
          <a:off x="899592" y="5229200"/>
          <a:ext cx="7740000" cy="14184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Original Motoröl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3 Maerz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836712"/>
            <a:ext cx="321876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73290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 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0\02 Februar_zwe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0" y="908104"/>
            <a:ext cx="4896000" cy="392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8041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0\02 Februar_zwe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10"/>
            <a:ext cx="5796000" cy="385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5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9680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0\02 Februar_zwei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400"/>
            <a:ext cx="7632000" cy="28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Ölservice inklusive Sicherheitscheck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1" name="Picture 3" descr="C:\Users\Wiemann\Desktop\Büro\Dreamweaver\Dreamweaver 2020\02 Februar_zwei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39" y="908089"/>
            <a:ext cx="6696000" cy="383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010583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Windschutzscheiben-reparatur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-dichtung, 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7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961278"/>
              </p:ext>
            </p:extLst>
          </p:nvPr>
        </p:nvGraphicFramePr>
        <p:xfrm>
          <a:off x="900113" y="5229200"/>
          <a:ext cx="7740000" cy="12744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Stoßdämpferwechsel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3 Maerz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635784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3 Maerz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1" y="924818"/>
            <a:ext cx="2614459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G:\2019\05_Mai_zwei\Service\Service_Internet\S_Toyot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14921"/>
            <a:ext cx="6162763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0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07520"/>
              </p:ext>
            </p:extLst>
          </p:nvPr>
        </p:nvGraphicFramePr>
        <p:xfrm>
          <a:off x="900113" y="4811201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0\02 Februar_zwei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2" y="908050"/>
            <a:ext cx="7920000" cy="23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9_September_zwei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3"/>
            <a:ext cx="7812000" cy="26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9941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VW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Economy-Pakete für Fahrzeuge älter als 4 Jahre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 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1 Januar_eins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5"/>
            <a:ext cx="7704000" cy="36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870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1 Januar_eins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668000" cy="3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364569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Gutschein bei Kauf von 4 Sommerreifen, € 15,- bei Kauf von 2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0\02 Februar_zwe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59" y="908148"/>
            <a:ext cx="6984000" cy="38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8680"/>
            <a:ext cx="7776000" cy="257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217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Economy-Parts mit 20 % Preisersparnis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 2019\12_Dezember_zwei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149"/>
            <a:ext cx="5112000" cy="38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 2019\12_Dezember_zwe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399"/>
            <a:ext cx="4932000" cy="36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380805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Dacia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Anhängerkupplungen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€ 11,90 Rabatt auf Anti-Allergenfilter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3 Maerz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2" y="685799"/>
            <a:ext cx="3619500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44"/>
            <a:ext cx="3744000" cy="38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 250,- Servicegutschein bei online Konfiguration eines Neuwagens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4 April\Service\Service_Internet\S_Ford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65" y="908088"/>
            <a:ext cx="5148000" cy="38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4 April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28289"/>
            <a:ext cx="6372000" cy="377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1 Januar_zwei\Service\Service_Internet\S_Ford_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38" y="548680"/>
            <a:ext cx="6364167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1819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Für Nutzfahrzeuge,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199,00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3 Maerz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8" y="908050"/>
            <a:ext cx="7740000" cy="2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Ford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2" y="908050"/>
            <a:ext cx="7622858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3 Maerz\Service\Service_Internet\S_Ford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871"/>
            <a:ext cx="7776000" cy="338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1754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Alfa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56" y="894333"/>
            <a:ext cx="338566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73273"/>
              </p:ext>
            </p:extLst>
          </p:nvPr>
        </p:nvGraphicFramePr>
        <p:xfrm>
          <a:off x="900113" y="4296107"/>
          <a:ext cx="7740000" cy="25397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Bremsscheinen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08052"/>
            <a:ext cx="6948000" cy="32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Jahre, Batterie inklusive Einbau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€ 79,- bis € 149,-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9"/>
            <a:ext cx="7776000" cy="274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Jahre; Wischerblätter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€ 39,- bis € 49,-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ocuments\Service November 2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1" y="908077"/>
            <a:ext cx="7740000" cy="241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79,- bis €</a:t>
                      </a:r>
                      <a:r>
                        <a:rPr lang="de-DE" sz="1000" b="0" i="0" u="none" strike="noStrike" baseline="0" dirty="0" smtClean="0">
                          <a:effectLst/>
                          <a:latin typeface="Arial"/>
                        </a:rPr>
                        <a:t> 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G:\2019\01 Januar_zwei\Service\Service_Internet\S_Ford_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0" y="882154"/>
            <a:ext cx="5804440" cy="37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G:\2019\01 Januar_zwei\Service\Service_Internet\S_Ford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7"/>
            <a:ext cx="7258050" cy="37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9"/>
            <a:ext cx="7740000" cy="27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ocuments\Service November 2\Service\Service_Internet\S_Ford_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02" y="910909"/>
            <a:ext cx="7740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ocuments\Service November 2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9" y="908050"/>
            <a:ext cx="7740000" cy="18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ocuments\Service November 2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0"/>
            <a:ext cx="7740000" cy="17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ocuments\Service November 2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26" y="908085"/>
            <a:ext cx="7740000" cy="28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2 Februar_zwe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1919"/>
            <a:ext cx="5400000" cy="39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4 April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908072"/>
            <a:ext cx="3276000" cy="38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4 April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10"/>
            <a:ext cx="7776000" cy="399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9\01 Januar_zwei\Service\Service_Internet\S_Maz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91834" cy="37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67559"/>
              </p:ext>
            </p:extLst>
          </p:nvPr>
        </p:nvGraphicFramePr>
        <p:xfrm>
          <a:off x="900113" y="5248275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6871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Komplettpreise für ältere Fz.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04 April_zwei\Service\Service_Internet\S_Aud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52" y="882535"/>
            <a:ext cx="6072759" cy="37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Service-Vorteilskarte, 20 % Rabatt auf ausgewählte Werkstattleistungen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7_Juli_zwei\Service\Service_Internet\S_Opel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643"/>
            <a:ext cx="7524000" cy="36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32" y="908116"/>
            <a:ext cx="7704000" cy="354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367555"/>
              </p:ext>
            </p:extLst>
          </p:nvPr>
        </p:nvGraphicFramePr>
        <p:xfrm>
          <a:off x="936456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7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Standardscheibenwischer inklusive Gratis-Profi-Check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Flachblattscheibenwischer inklusive Gratis-Profi-Check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3 Maerz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120"/>
            <a:ext cx="588593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2 Februar_zwei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0" y="905279"/>
            <a:ext cx="6300000" cy="41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1 Januar_eins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19" y="908096"/>
            <a:ext cx="5724000" cy="39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498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Bremsbeläge vorn mit 15 % Nachlass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1 Januar_eins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" y="908050"/>
            <a:ext cx="7740000" cy="32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 mit 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1 Januar_eins\Service\Service_Internet\S_Peugeot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006"/>
            <a:ext cx="7668000" cy="35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331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Peugeot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Frühjahrs-Check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€ 19,90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3 Maerz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9162"/>
            <a:ext cx="501016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798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 2019\12_Dezember_zwei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8054"/>
            <a:ext cx="4932000" cy="37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1 Januar_zwei\Service\Service_Internet\S_Renault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08050"/>
            <a:ext cx="4905756" cy="37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9971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Ersparnis bei 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€ 50,- Ersparnis bei Bremsscheibenwechsel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3 Maerz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22" y="908050"/>
            <a:ext cx="592540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7672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5,9 % Finanzierung, Maximalbetrag € 4.000,-, Laufzeit bis 24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7_Juli_zwei\Service\Service_Internet\S_Seat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8"/>
            <a:ext cx="4140000" cy="37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53308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 inklusive ausgewählte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Frühjahrs-Checkpunkte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2 Februar_zwe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8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0132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Displayreiniger, statt 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11,90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2 Februar_zwe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9" y="908050"/>
            <a:ext cx="6984000" cy="39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2 Februar_zwe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188"/>
            <a:ext cx="7920000" cy="345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Wasch &amp; Wachs Shampoo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2 Februar_zwe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672"/>
            <a:ext cx="7920000" cy="36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Wachspolitur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2 Februar_zwe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8148"/>
            <a:ext cx="7920000" cy="36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46104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Innenraum-Reiniger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8,80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2 Februar_zwe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91" y="404664"/>
            <a:ext cx="7920000" cy="36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Insektenentferner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2 Februar_zwe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3" y="260648"/>
            <a:ext cx="7920000" cy="377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Felgenreiniger-Gel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2 Februar_zwe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665"/>
            <a:ext cx="7920000" cy="354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2 Februar_zwe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712"/>
            <a:ext cx="7920000" cy="320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2 Februar_zwe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55" y="895787"/>
            <a:ext cx="7920000" cy="331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5961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Textilfußmatten-Set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€ 45,- bis € 62,-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2 Februar_zwe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1690"/>
            <a:ext cx="7920000" cy="31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Marder-Duftmarkenentferner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2 Februar_zwe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2" y="910545"/>
            <a:ext cx="7920000" cy="33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Marder-Abwehrspray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0\02 Februar_zwei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798"/>
            <a:ext cx="7920000" cy="32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2 Februar_zwe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175"/>
            <a:ext cx="7920000" cy="327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Ultraschall- / Hochspannungsmarderabwehrgerät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2 Februar_zwei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644"/>
            <a:ext cx="7920000" cy="306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1957</Words>
  <Application>Microsoft Office PowerPoint</Application>
  <PresentationFormat>Bildschirmpräsentation (4:3)</PresentationFormat>
  <Paragraphs>1237</Paragraphs>
  <Slides>133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133</vt:i4>
      </vt:variant>
    </vt:vector>
  </HeadingPairs>
  <TitlesOfParts>
    <vt:vector size="134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270</cp:revision>
  <dcterms:created xsi:type="dcterms:W3CDTF">2019-01-31T14:56:12Z</dcterms:created>
  <dcterms:modified xsi:type="dcterms:W3CDTF">2020-05-03T14:05:23Z</dcterms:modified>
</cp:coreProperties>
</file>