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3" r:id="rId2"/>
    <p:sldId id="354" r:id="rId3"/>
    <p:sldId id="256" r:id="rId4"/>
    <p:sldId id="464" r:id="rId5"/>
    <p:sldId id="355" r:id="rId6"/>
    <p:sldId id="257" r:id="rId7"/>
    <p:sldId id="258" r:id="rId8"/>
    <p:sldId id="259" r:id="rId9"/>
    <p:sldId id="460" r:id="rId10"/>
    <p:sldId id="441" r:id="rId11"/>
    <p:sldId id="357" r:id="rId12"/>
    <p:sldId id="262" r:id="rId13"/>
    <p:sldId id="356" r:id="rId14"/>
    <p:sldId id="426" r:id="rId15"/>
    <p:sldId id="469" r:id="rId16"/>
    <p:sldId id="265" r:id="rId17"/>
    <p:sldId id="436" r:id="rId18"/>
    <p:sldId id="358" r:id="rId19"/>
    <p:sldId id="269" r:id="rId20"/>
    <p:sldId id="402" r:id="rId21"/>
    <p:sldId id="438" r:id="rId22"/>
    <p:sldId id="404" r:id="rId23"/>
    <p:sldId id="359" r:id="rId24"/>
    <p:sldId id="271" r:id="rId25"/>
    <p:sldId id="465" r:id="rId26"/>
    <p:sldId id="360" r:id="rId27"/>
    <p:sldId id="272" r:id="rId28"/>
    <p:sldId id="472" r:id="rId29"/>
    <p:sldId id="273" r:id="rId30"/>
    <p:sldId id="505" r:id="rId31"/>
    <p:sldId id="274" r:id="rId32"/>
    <p:sldId id="275" r:id="rId33"/>
    <p:sldId id="462" r:id="rId34"/>
    <p:sldId id="461" r:id="rId35"/>
    <p:sldId id="277" r:id="rId36"/>
    <p:sldId id="279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361" r:id="rId45"/>
    <p:sldId id="288" r:id="rId46"/>
    <p:sldId id="362" r:id="rId47"/>
    <p:sldId id="390" r:id="rId48"/>
    <p:sldId id="478" r:id="rId49"/>
    <p:sldId id="363" r:id="rId50"/>
    <p:sldId id="451" r:id="rId51"/>
    <p:sldId id="450" r:id="rId52"/>
    <p:sldId id="291" r:id="rId53"/>
    <p:sldId id="364" r:id="rId54"/>
    <p:sldId id="292" r:id="rId55"/>
    <p:sldId id="293" r:id="rId56"/>
    <p:sldId id="294" r:id="rId57"/>
    <p:sldId id="295" r:id="rId58"/>
    <p:sldId id="366" r:id="rId59"/>
    <p:sldId id="298" r:id="rId60"/>
    <p:sldId id="367" r:id="rId61"/>
    <p:sldId id="299" r:id="rId62"/>
    <p:sldId id="392" r:id="rId63"/>
    <p:sldId id="415" r:id="rId64"/>
    <p:sldId id="506" r:id="rId65"/>
    <p:sldId id="453" r:id="rId66"/>
    <p:sldId id="507" r:id="rId67"/>
    <p:sldId id="368" r:id="rId68"/>
    <p:sldId id="381" r:id="rId69"/>
    <p:sldId id="306" r:id="rId70"/>
    <p:sldId id="307" r:id="rId71"/>
    <p:sldId id="395" r:id="rId72"/>
    <p:sldId id="397" r:id="rId73"/>
    <p:sldId id="479" r:id="rId74"/>
    <p:sldId id="427" r:id="rId75"/>
    <p:sldId id="369" r:id="rId76"/>
    <p:sldId id="310" r:id="rId77"/>
    <p:sldId id="370" r:id="rId78"/>
    <p:sldId id="311" r:id="rId79"/>
    <p:sldId id="508" r:id="rId80"/>
    <p:sldId id="371" r:id="rId81"/>
    <p:sldId id="316" r:id="rId82"/>
    <p:sldId id="317" r:id="rId83"/>
    <p:sldId id="318" r:id="rId84"/>
    <p:sldId id="319" r:id="rId85"/>
    <p:sldId id="320" r:id="rId86"/>
    <p:sldId id="321" r:id="rId87"/>
    <p:sldId id="322" r:id="rId88"/>
    <p:sldId id="323" r:id="rId89"/>
    <p:sldId id="445" r:id="rId90"/>
    <p:sldId id="373" r:id="rId91"/>
    <p:sldId id="332" r:id="rId92"/>
    <p:sldId id="482" r:id="rId93"/>
    <p:sldId id="483" r:id="rId94"/>
    <p:sldId id="484" r:id="rId95"/>
    <p:sldId id="485" r:id="rId96"/>
    <p:sldId id="486" r:id="rId97"/>
    <p:sldId id="487" r:id="rId98"/>
    <p:sldId id="488" r:id="rId99"/>
    <p:sldId id="489" r:id="rId100"/>
    <p:sldId id="490" r:id="rId101"/>
    <p:sldId id="491" r:id="rId102"/>
    <p:sldId id="492" r:id="rId103"/>
    <p:sldId id="493" r:id="rId104"/>
    <p:sldId id="494" r:id="rId105"/>
    <p:sldId id="495" r:id="rId106"/>
    <p:sldId id="496" r:id="rId107"/>
    <p:sldId id="499" r:id="rId108"/>
    <p:sldId id="481" r:id="rId109"/>
    <p:sldId id="333" r:id="rId110"/>
    <p:sldId id="375" r:id="rId111"/>
    <p:sldId id="510" r:id="rId112"/>
    <p:sldId id="511" r:id="rId113"/>
    <p:sldId id="512" r:id="rId114"/>
    <p:sldId id="513" r:id="rId115"/>
    <p:sldId id="515" r:id="rId116"/>
    <p:sldId id="514" r:id="rId117"/>
    <p:sldId id="509" r:id="rId118"/>
    <p:sldId id="475" r:id="rId119"/>
    <p:sldId id="474" r:id="rId120"/>
    <p:sldId id="421" r:id="rId121"/>
    <p:sldId id="446" r:id="rId122"/>
    <p:sldId id="467" r:id="rId123"/>
    <p:sldId id="429" r:id="rId124"/>
    <p:sldId id="500" r:id="rId125"/>
    <p:sldId id="501" r:id="rId126"/>
    <p:sldId id="502" r:id="rId127"/>
    <p:sldId id="424" r:id="rId128"/>
    <p:sldId id="516" r:id="rId129"/>
    <p:sldId id="517" r:id="rId130"/>
    <p:sldId id="476" r:id="rId131"/>
    <p:sldId id="518" r:id="rId132"/>
    <p:sldId id="376" r:id="rId133"/>
    <p:sldId id="399" r:id="rId134"/>
    <p:sldId id="377" r:id="rId135"/>
    <p:sldId id="352" r:id="rId136"/>
    <p:sldId id="477" r:id="rId137"/>
    <p:sldId id="504" r:id="rId138"/>
    <p:sldId id="346" r:id="rId13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43" autoAdjust="0"/>
    <p:restoredTop sz="99526" autoAdjust="0"/>
  </p:normalViewPr>
  <p:slideViewPr>
    <p:cSldViewPr>
      <p:cViewPr>
        <p:scale>
          <a:sx n="100" d="100"/>
          <a:sy n="100" d="100"/>
        </p:scale>
        <p:origin x="-1446" y="-360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01.04.2020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01.04.2020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01.04.2020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01.04.2020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01.04.2020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01.04.2020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01.04.2020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audi.de/de/brand/de/kundenbereich/reparatur-und-service/instandsetzung.html#layer=/de/brand/de/kundenbereich/reparatur-und-service/layer/audi-original-austausch-teile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://www.skoda-auto.de/service/economy-teile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://www.skoda-auto.de/service/skoda-austausch-teile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subaru.de/fileadmin/NEWS/2020/2020-03-10_Zubehoer-Fruehjahr/SUBARU_ZUBEHOER_NEWS_2020-01_-_Fruehjahrsaktion_2020_-_Flyer.pdf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subaru.de/fileadmin/NEWS/2020/2020-03-10_Zubehoer-Fruehjahr/SUBARU_ZUBEHOER_NEWS_2020-01_-_Fruehjahrsaktion_2020_-_Flyer.pdf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www.subaru.de/fileadmin/NEWS/2020/2020-03-10_Zubehoer-Fruehjahr/SUBARU_ZUBEHOER_NEWS_2020-01_-_Fruehjahrsaktion_2020_-_Flyer.pdf" TargetMode="Externa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www.subaru.de/fileadmin/NEWS/2020/2020-03-10_Zubehoer-Fruehjahr/SUBARU_ZUBEHOER_NEWS_2020-01_-_Fruehjahrsaktion_2020_-_Flyer.pdf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www.subaru.de/fileadmin/NEWS/2020/2020-03-10_Zubehoer-Fruehjahr/SUBARU_ZUBEHOER_NEWS_2020-01_-_Fruehjahrsaktion_2020_-_Flyer.pdf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subaru.de/fileadmin/NEWS/2020/2020-03-10_Zubehoer-Fruehjahr/SUBARU_ZUBEHOER_NEWS_2020-01_-_Fruehjahrsaktion_2020_-_Flyer.pdf" TargetMode="Externa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bmw.de/de/topics/service-zubehoer/original-bmwteile/bmwaustauschteile.html" TargetMode="Externa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toyota.de/service_und_zubehoer/angebote_und_tipps/dna_diebstahlschutz.json" TargetMode="Externa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www.toyota.de/service_und_zubehoer/angebote_und_tipps/raederwechsel.json" TargetMode="Externa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s://www.toyota.de/service_und_zubehoer/angebote_und_tipps/raederwechsel.json" TargetMode="Externa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s://www.toyota.de/service_und_zubehoer/angebote_und_tipps/produkte_des_monats.json" TargetMode="Externa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s://www.toyota.de/service_und_zubehoer/angebote_und_tipps/produkte_des_monats.json" TargetMode="Externa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s://www.toyota.de/service_und_zubehoer/angebote_und_tipps/hauptuntersuchung.json" TargetMode="Externa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s://www.volvocars.com/de/zubehoer-und-services/services/serviceleistungen/wintercheck" TargetMode="Externa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hyperlink" Target="https://www.volkswagen.de/de/besitzer-und-nutzer/teile/economy-teile.html" TargetMode="External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hyperlink" Target="https://www.volkswagen.de/de/besitzer-und-nutzer/teile/economy-teile.html" TargetMode="Externa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s://www.volkswagen.de/de/besitzer-und-nutzer/raeder-und-reifen/sommerreifen.html#aktion" TargetMode="Externa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hyperlink" Target="https://www.volkswagen.de/de/besitzer-und-nutzer/teile.html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erkstattaktion.citroen.de/?_ga=2.42168677.1371597018.1580373716-820953059.1571736521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aktuelle-angebote/service-und-zubehoerangebote/citroen-winter-check-2019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service-finanzierung/instandhaltung-reparatur-pflege/hauptuntersuchung-und-abgasuntersuchung.html#sticky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dacia.de/economyparts-fahrzeug-werterhalt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dacia.de/dacia-entdecken/dacia-deals/kunden-werben-kunden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dacia.de/dacia-entdecken/dacia-deals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dacia.de/dacia-deals.html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fiat.de/mopar/angebote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dfiatpromo.mopar.eu/SkiTimeDE2019?source=moc_public&amp;campaignid=12499_SkiTimeDE2019_fiat_61119&amp;advertiserid=Eloqua&amp;bannerid=Partecipa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shop.ford.de/collections/eroffnungsangebot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ford.de/service/reparatur-wartung/ford-economy-service/reifen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ford.de/service/reparatur-wartung/ford-motorcraft/service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alfaromeo.de/mopar/angebote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ford.de/service/reparatur-wartung/ford-motorcraft/service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ford.de/service/reparatur-wartung/aktionen-angebote#%2Fsaisoncheck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ford.de/service/reparatur-wartung/ford-economy-service/hauptuntersuchung-vorab-check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ford.de/Rund-um-den-Service/Ford-Motorcraft/Reparaturen/Batterien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ford.de/service/reparatur-wartung/ford-motorcraft/reparaturen/scheibenwischer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ford.de/service/reparatur-wartung/ford-motorcraft/reparaturen/kuehlmittel-service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ford.de/Rund-um-den-Service/Ford-Motorcraft/Reparaturen/Klimaanlage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ford.de/Rund-um-den-Service/Ford-Motorcraft/Reparaturen/Anlasser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dalfaromeopromo.mopar.eu/SkiTimeDE2019?source=moc_public&amp;campaignid=12499_SkiTimeDE2019_alfa-romeo_61119&amp;advertiserid=Eloqua&amp;bannerid=Partecipa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ford.de/Rund-um-den-Service/Ford-Motorcraft/Reparaturen/Lichtmaschine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ford.de/Rund-um-den-Service/Ford-Motorcraft/Reparaturen/Zahnriemen-Wasserpumpe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ford.de/service/reparatur-wartung/ford-motorcraft/reparaturen/stossdaempfer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ford.de/Rund-um-den-Service/Ford-Motorcraft/Reparaturen/Kupplung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jeep.de/mopar/angebote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jeep.de/mopar/angebote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landrover.de/ownership/saisonale-angebote/winter.html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zda.de/service-zubehoer/mazda-service/fahrzeug-checks/cabrio-check/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mazda.de/service-zubehoer/mazda-service/fahrzeug-checks/klimaanlagen-checks/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mercedes-benz.de/passengercars/being-an-owner/service-und-wartung/wartungsdienst.module.html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nissan.de/kunden/wartung-reparatur/reparatur-im-pannenfall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audi.de/de/brand/de/kundenbereich/komplettpreisangebote.html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opel.de/service/angebote/jubilaeumsangebote.html#_sommerreifen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l.de/service/angebote/jubilaeumsangebote.html#_urlaubszubehoer" TargetMode="External"/><Relationship Id="rId2" Type="http://schemas.openxmlformats.org/officeDocument/2006/relationships/hyperlink" Target="https://www.opel.de/service/angebote/jubilaeumsangebote.html#_original-starterbatterien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opel.de/owners/service-offers/aktionsangebote/scheibenwischer.html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www.opel.de/service/teile/opel-original-austauschteile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opel.de/service/angebote/servicefinanzierung.html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peugeot.de/service/serviceleistungen/bremsscheiben-und-belage-vorn.html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peugeot.de/teile-und-zubehor/ersatzteile/eurorepar-die-zeitwertgerechte-reparatur.html?utm_source=&amp;utm_medium=DIS_DIB&amp;utm_campaign=2017_05___dtt-movie_club_time-limited_ap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udi.de/de/brand/de/kundenbereich/reparatur-und-service/audi-service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peugeot.de/teile-und-zubehor/zubehor/zubehor-und-serviceangebote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peugeot.de/teile-und-zubehor/zubehor/zubehor-und-serviceangebote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peugeot.de/teile-und-zubehor/zubehor/zubehor-und-serviceangebote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peugeot.de/teile-und-zubehor/zubehor/zubehor-und-serviceangebote.html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peugeot.de/service/serviceleistungen/fruehjahrs-check.html?utm_content=153643536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www.porsche.com/germany/accessoriesandservices/classic/porsche-classic-card/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renault.de/services/renault-service/unsere-angebote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audi.de/de/brand/de/kundenbereich/reparatur-und-service/audi-service.html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seat.de/service-zubehoer/teile-zubehoer/austauschteile.html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www.seat.de/service-zubehoer/finanzservice/reparatur-und-zubehoerfinanzierung.html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seat.de/service-zubehoer/service/winter-angebote.html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audi.de/de/brand/de/kundenbereich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Fabrikate</a:t>
            </a:r>
          </a:p>
          <a:p>
            <a:pPr algn="ctr"/>
            <a:endParaRPr lang="de-DE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März 2020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Original Tauschteile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k.A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 2019\12_Dezember_zwei\Service\Service_Internet\S_Audi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63" y="883124"/>
            <a:ext cx="5832000" cy="378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77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Dach-Fahrradträger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02 Februar_zwei\Service\Service_Internet\S_Skod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55" y="895787"/>
            <a:ext cx="7920000" cy="331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959616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Textilfußmatten-Set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€ 45,- bis € 62,-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0\02 Februar_zwei\Service\Service_Internet\S_Skod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41690"/>
            <a:ext cx="7920000" cy="315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Marder-Duftmarkenentferner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€ 12,95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02 Februar_zwei\Service\Service_Internet\S_Skoda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72" y="910545"/>
            <a:ext cx="7920000" cy="334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Marder-Abwehrspray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0\02 Februar_zwei\Service\Service_Internet\S_Skoda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7798"/>
            <a:ext cx="7920000" cy="328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Ultraschall-Marderabwehrgerät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0\02 Februar_zwei\Service\Service_Internet\S_Skoda_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6175"/>
            <a:ext cx="7920000" cy="327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Ultraschall- / Hochspannungsmarderabwehrgerät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0\02 Februar_zwei\Service\Service_Internet\S_Skoda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5644"/>
            <a:ext cx="7920000" cy="306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398936"/>
              </p:ext>
            </p:extLst>
          </p:nvPr>
        </p:nvGraphicFramePr>
        <p:xfrm>
          <a:off x="900113" y="5229200"/>
          <a:ext cx="7740000" cy="10976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€ 30,- Gutschein bei Kauf von 4 Sommerreifen, € 20,- bei Kauf von 2 Sommerreifen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0\02 Februar_zwei\Service\Service_Internet\S_Skoda_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29" y="908105"/>
            <a:ext cx="4860000" cy="396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341224"/>
              </p:ext>
            </p:extLst>
          </p:nvPr>
        </p:nvGraphicFramePr>
        <p:xfrm>
          <a:off x="900113" y="5229200"/>
          <a:ext cx="7740000" cy="80240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Reifentasche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€ 30,- bis € 39,-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Sicherheitsschraubensatz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Zierventilkappen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0\02 Februar_zwei\Service\Service_Internet\S_Skoda_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56" y="620688"/>
            <a:ext cx="8316000" cy="323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29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12011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4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1" name="Picture 3" descr="G:\2019\03 Maerz_zwei\Service\Service_Internet\S_Skoda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86" y="908050"/>
            <a:ext cx="8011679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35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9568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bis zu 68 %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G:\2019\01 Januar_zwei\Service\Service_Internet\S_Skoda_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96" y="917203"/>
            <a:ext cx="7747635" cy="381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54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Subaru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83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436251"/>
              </p:ext>
            </p:extLst>
          </p:nvPr>
        </p:nvGraphicFramePr>
        <p:xfrm>
          <a:off x="900113" y="5229200"/>
          <a:ext cx="7740000" cy="129614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Dachgrundträger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Dachboxen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€ 522,00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Premium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0\03 Maerz\Service\Service_Internet\S_Subaru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19088"/>
            <a:ext cx="5907617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63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62213"/>
              </p:ext>
            </p:extLst>
          </p:nvPr>
        </p:nvGraphicFramePr>
        <p:xfrm>
          <a:off x="900113" y="5229200"/>
          <a:ext cx="7740000" cy="100811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Basic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€ 77,00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Kajak- und Bootaufsatz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€ 119,00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0\03 Maerz\Service\Service_Internet\S_Subaru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19088"/>
            <a:ext cx="5907617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05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773801"/>
              </p:ext>
            </p:extLst>
          </p:nvPr>
        </p:nvGraphicFramePr>
        <p:xfrm>
          <a:off x="900113" y="4883209"/>
          <a:ext cx="7740000" cy="193016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Fahrradaufsatz für Anhängerkupplung, für 1 Fahrrad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Fahrradaufsatz für Anhängerkupplung, für 2 Fahrräder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€ 393,00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Fahrradaufsatz für Anhängerkupplung, für 2 E-Bikes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€ 612,00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3 Maerz\Service\Service_Internet\S_Subaru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66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84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195477"/>
              </p:ext>
            </p:extLst>
          </p:nvPr>
        </p:nvGraphicFramePr>
        <p:xfrm>
          <a:off x="900113" y="5274915"/>
          <a:ext cx="7740000" cy="132243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Premium Innenraumfilter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Felgenschlosssatz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Felgenschlosssatz &amp; Radmuttern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0\03 Maerz\Service\Service_Internet\S_Subaru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83" y="908050"/>
            <a:ext cx="598897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67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330827"/>
              </p:ext>
            </p:extLst>
          </p:nvPr>
        </p:nvGraphicFramePr>
        <p:xfrm>
          <a:off x="900113" y="5274915"/>
          <a:ext cx="7740000" cy="129614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Reifenpannenset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Textiler Ladekantenschutz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Aufbewahrungsbox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€ 57,00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0\03 Maerz\Service\Service_Internet\S_Subaru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83" y="908050"/>
            <a:ext cx="598897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73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153593"/>
              </p:ext>
            </p:extLst>
          </p:nvPr>
        </p:nvGraphicFramePr>
        <p:xfrm>
          <a:off x="900113" y="5229200"/>
          <a:ext cx="7740000" cy="100811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Komfort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Kleiderbügel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0\03 Maerz\Service\Service_Internet\S_Subaru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69" y="927497"/>
            <a:ext cx="6839687" cy="36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67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09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65746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01 Januar_eins\Service\Service_Internet\S_Suzuk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893657"/>
            <a:ext cx="7740000" cy="2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85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Original Tauschteile, bis zu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k.A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G:\2019\02 Januar_zwei\Service\Service_Internet\S_BMW_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21" y="890639"/>
            <a:ext cx="7627620" cy="299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41293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 DNA Diebstahlschutz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G:\2019\09_September_zwei\Service\Service_Internet\S_Toyot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1990"/>
            <a:ext cx="6012000" cy="383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3660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bis zu € 40 %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ocuments\Service November 2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65" y="908084"/>
            <a:ext cx="5148000" cy="372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08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83184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C:\Users\Wiemann\Desktop\Büro\Dreamweaver\Dreamweaver 2020\02 Februar_zwei\Service\Service_Internet\S_Toyot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5508000" cy="439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33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027602"/>
              </p:ext>
            </p:extLst>
          </p:nvPr>
        </p:nvGraphicFramePr>
        <p:xfrm>
          <a:off x="899592" y="5229200"/>
          <a:ext cx="7740000" cy="141844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Original Motoröl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Marderschreck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0\03 Maerz\Service\Service_Internet\S_Toyot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4" y="836712"/>
            <a:ext cx="3218769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4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732902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Aygo X 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0\02 Februar_zwei\Service\Service_Internet\S_Toyot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80" y="908104"/>
            <a:ext cx="4896000" cy="392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55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8041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02" name="Picture 2" descr="C:\Users\Wiemann\Desktop\Büro\Dreamweaver\Dreamweaver 2020\02 Februar_zwei\Service\Service_Internet\S_Toyot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5110"/>
            <a:ext cx="5796000" cy="385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54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9680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Karten-Update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C:\Users\Wiemann\Desktop\Büro\Dreamweaver\Dreamweaver 2020\02 Februar_zwei\Service\Service_Internet\S_Toyot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400"/>
            <a:ext cx="7632000" cy="288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51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Ölservice inklusive Sicherheitscheck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51" name="Picture 3" descr="C:\Users\Wiemann\Desktop\Büro\Dreamweaver\Dreamweaver 2020\02 Februar_zwei\Service\Service_Internet\S_Toyot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39" y="908089"/>
            <a:ext cx="6696000" cy="383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28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010583"/>
              </p:ext>
            </p:extLst>
          </p:nvPr>
        </p:nvGraphicFramePr>
        <p:xfrm>
          <a:off x="900113" y="5229200"/>
          <a:ext cx="7740000" cy="14634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Windschutzscheiben-reparatur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Ölwechsel, inklusive Ölfilter und -dichtung, 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0\03 Maerz\Service\Service_Internet\S_Toyot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4" y="908050"/>
            <a:ext cx="6357847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74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961278"/>
              </p:ext>
            </p:extLst>
          </p:nvPr>
        </p:nvGraphicFramePr>
        <p:xfrm>
          <a:off x="900113" y="5229200"/>
          <a:ext cx="7740000" cy="127442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Bremsbelagwechsel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Stoßdämpferwechsel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€ 178,00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0\03 Maerz\Service\Service_Internet\S_Toyot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4" y="908050"/>
            <a:ext cx="6357847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53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Anhängezugvorrichtung mit abnehmbarer Kugel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€ 850,00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03 Maerz\Service\Service_Internet\S_Toyot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01" y="924818"/>
            <a:ext cx="2614459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08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G:\2019\05_Mai_zwei\Service\Service_Internet\S_Toyota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4" y="914921"/>
            <a:ext cx="6162763" cy="39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30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Volvo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12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307520"/>
              </p:ext>
            </p:extLst>
          </p:nvPr>
        </p:nvGraphicFramePr>
        <p:xfrm>
          <a:off x="900113" y="4811201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Frühlingscheck inklusive 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674" name="Picture 2" descr="C:\Users\Wiemann\Desktop\Büro\Dreamweaver\Dreamweaver 2020\02 Februar_zwei\Service\Service_Internet\S_Volvo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72" y="908050"/>
            <a:ext cx="7920000" cy="237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59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7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39941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VW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Teile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Economy-Pakete für Fahrzeuge älter als 4 Jahre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 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0\01 Januar_eins\Service\Service_Internet\S_V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5"/>
            <a:ext cx="7704000" cy="366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14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98707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älter als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0\01 Januar_eins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668000" cy="338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86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364569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€ 30,- Gutschein bei Kauf von 4 Sommerreifen, € 15,- bei Kauf von 2 Sommerreifen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698" name="Picture 2" descr="C:\Users\Wiemann\Desktop\Büro\Dreamweaver\Dreamweaver 2020\02 Februar_zwei\Service\Service_Internet\S_VW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59" y="908148"/>
            <a:ext cx="6984000" cy="386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2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736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bis zu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0\01 Januar_eins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6811"/>
            <a:ext cx="7704000" cy="365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Gewinnspiel, Erstattung der Werkstattrechnung bis € 1.000,-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1 Januar_eins\Service\Service_Internet\S_Citroe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6480000" cy="399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19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Karten-Update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G:\2019\09_September_zwei\Service\Service_Internet\S_Citroen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113"/>
            <a:ext cx="7812000" cy="268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61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3 Maerz\Service\Service_Internet\S_Citroe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28680"/>
            <a:ext cx="7776000" cy="257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56643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HU-Vorabcheck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01 Januar_eins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1830"/>
            <a:ext cx="6048000" cy="367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15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1217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Economy-Parts mit 20 % Preisersparnis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 2019\12_Dezember_zwei\Service\Service_Internet\S_Dac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9149"/>
            <a:ext cx="5112000" cy="389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Alfa Romeo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83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080860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€ 100,- Werkstattgutschein oder € 50,- Einkaufsgutschein bei Kundenempfehlung bei Neuwagenkauf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 2019\12_Dezember_zwei\Service\Service_Internet\S_Daci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8399"/>
            <a:ext cx="4932000" cy="367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4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16724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Gewinnspiel, Erstattung der Werkstattrechnung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ocuments\04 April_zwei\Service\Service_Internet\S_Dacia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72" y="908063"/>
            <a:ext cx="4608000" cy="387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84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380805"/>
              </p:ext>
            </p:extLst>
          </p:nvPr>
        </p:nvGraphicFramePr>
        <p:xfrm>
          <a:off x="900113" y="5229200"/>
          <a:ext cx="7740000" cy="151216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Dacia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Mittelarmlehnen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10 % Rabatt auf Anhängerkupplungen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74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€ 11,90 Rabatt auf Anti-Allergenfilter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3 Maerz\Service\Service_Internet\S_Dac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92" y="685799"/>
            <a:ext cx="3619500" cy="454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17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Fiat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77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07321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25 % Rabatt auf ausgewählte 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 2019\12_Dezember_zwei\Service\Service_Internet\S_Fi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22" y="903706"/>
            <a:ext cx="2232000" cy="376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202961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Rabatt auf Grundträger, Ski- und Snowboardträger. Dachtransporttaschen und -boxen, Kofferraumwannen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01 Januar_eins\Service\Service_Internet\S_Fia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132"/>
            <a:ext cx="7740000" cy="399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21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5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Rabatt auf Zubehör, Eröffnungsangebot Online-Zubehörshop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9" name="Picture 3" descr="C:\Users\Wiemann\Desktop\Büro\Dreamweaver\Dreamweaver 2020\01 Januar_eins\Service\Service_Internet\S_Ford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88" y="908102"/>
            <a:ext cx="7776000" cy="25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€ 49,- bis € 79,-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ocuments\Service November 2\Service\Service_Internet\S_For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12" y="908050"/>
            <a:ext cx="6948000" cy="381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0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G:\2019\01 Januar_zwei\Service\Service_Internet\S_Ford_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38" y="548680"/>
            <a:ext cx="6364167" cy="37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14127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25 % Rabatt auf ausgewählte 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G:\2019\02 Februar_zwei\Service\Service_Internet\S_Alfa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7" y="919125"/>
            <a:ext cx="2332292" cy="406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Für Nutzfahrzeuge, 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03 Maerz\Service\Service_Internet\S_Ford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8" y="908050"/>
            <a:ext cx="7740000" cy="278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67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1 Januar_zwei\Service\Service_Internet\S_Ford_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22" y="908050"/>
            <a:ext cx="7622858" cy="33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49119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03 Maerz\Service\Service_Internet\S_Ford_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5871"/>
            <a:ext cx="7776000" cy="338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261905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ocuments\Service November 2\Service\Service_Internet\S_Ford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6047"/>
            <a:ext cx="7704000" cy="33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8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373273"/>
              </p:ext>
            </p:extLst>
          </p:nvPr>
        </p:nvGraphicFramePr>
        <p:xfrm>
          <a:off x="900113" y="4296107"/>
          <a:ext cx="7740000" cy="253976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€ 109,- bis € 129,-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Bremsscheinen und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€ 209,- bis € 309,-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ocuments\Service November 2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61" y="908052"/>
            <a:ext cx="6948000" cy="321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Ford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Service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Motorcraft-Angebote für Fahrzeuge älter als 5 Jahre, Batterie inklusive Einbau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€ 79,- bis € 149,-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ocuments\Service November 2\Service\Service_Internet\S_Ford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9"/>
            <a:ext cx="7776000" cy="274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Ford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Teile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Motorcraft-Angebote für Fahrzeuge älter als 5 Jahre; Wischerblätter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€ 39,- bis € 49,-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ocuments\Service November 2\Service\Service_Internet\S_Ford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31" y="908077"/>
            <a:ext cx="7740000" cy="241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158234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Kühlerfrostschutz Kühlerfrostschutzmittel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79,- bis €</a:t>
                      </a:r>
                      <a:r>
                        <a:rPr lang="de-DE" sz="1000" b="0" i="0" u="none" strike="noStrike" baseline="0" dirty="0" smtClean="0">
                          <a:effectLst/>
                          <a:latin typeface="Arial"/>
                        </a:rPr>
                        <a:t> 89,-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G:\2019\01 Januar_zwei\Service\Service_Internet\S_Ford_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60" y="882154"/>
            <a:ext cx="5804440" cy="378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Klimaanlagen-Service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G:\2019\01 Januar_zwei\Service\Service_Internet\S_Ford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9697"/>
            <a:ext cx="7258050" cy="378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Anlasser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ocuments\Service November 2\Service\Service_Internet\S_Ford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908059"/>
            <a:ext cx="7740000" cy="273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187472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Rabatt auf Grundträger, Ski- und Snowboardträger. Dachtransporttaschen und -boxen, Kofferraumwannen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0\01 Januar_eins\Service\Service_Internet\S_Alf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5938"/>
            <a:ext cx="2844000" cy="395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81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Lichtmaschine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€ 309,- bis € 339,-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7" name="Picture 3" descr="C:\Users\Wiemann\Documents\Service November 2\Service\Service_Internet\S_Ford_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02" y="910909"/>
            <a:ext cx="7740000" cy="3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482143"/>
              </p:ext>
            </p:extLst>
          </p:nvPr>
        </p:nvGraphicFramePr>
        <p:xfrm>
          <a:off x="900113" y="4725144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Zahnriemen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€ 259,-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Zahnriemen-Wasserpumpensatz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€ 509,- bis € 619,-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ocuments\Service November 2\Service\Service_Internet\S_Ford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49" y="908050"/>
            <a:ext cx="7740000" cy="184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Stoßdämpfer,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€ 149,- bis € 329,-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ocuments\Service November 2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908050"/>
            <a:ext cx="7740000" cy="177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670167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Kupplungssatz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€ 419,- bis € 929,-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ocuments\Service November 2\Service\Service_Internet\S_Ford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26" y="908085"/>
            <a:ext cx="7740000" cy="289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1551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2 Februar_zwei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75" y="901919"/>
            <a:ext cx="5400000" cy="398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Jeep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04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25 % Rabatt auf ausgewählte 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 2019\12_Dezember_zwei\Service\Service_Internet\S_Jeep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73"/>
            <a:ext cx="2232000" cy="391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81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Rabatt auf Grundträger, Ski- und Snowboardträger. Dachtransporttaschen und -boxen, Kofferraumwannen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02 Februar_zwei\Service\Service_Internet\S_Jeep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3960000" cy="392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14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Land Rover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1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Audi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44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Land Rover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G:\2019\10_Oktober_zwei\Service\Service_Internet\S_Landrove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143"/>
            <a:ext cx="7920000" cy="225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48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Mazda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83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2019\01 Januar_zwei\Service\Service_Internet\S_Mazda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6291834" cy="379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767559"/>
              </p:ext>
            </p:extLst>
          </p:nvPr>
        </p:nvGraphicFramePr>
        <p:xfrm>
          <a:off x="900113" y="5248275"/>
          <a:ext cx="7740000" cy="122413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Cabrio-Check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4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Fahrzeug-Check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Service-Vorteilskarte, 20 % Rabatt auf ausgewählte Werkstattleistungen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G:\2019\01 Januar_zwei\Service\Service_Internet\S_Mercedes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59" y="908050"/>
            <a:ext cx="7133463" cy="377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85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60 %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50" name="Picture 2" descr="G:\2019\01 Januar_zwei\Service\Service_Internet\S_Nissan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6062"/>
            <a:ext cx="7212902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68718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Komplettpreise für ältere Fz.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ocuments\04 April_zwei\Service\Service_Internet\S_Aud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52" y="882535"/>
            <a:ext cx="6072759" cy="378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G:\2019\07_Juli_zwei\Service\Service_Internet\S_Opel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40643"/>
            <a:ext cx="7524000" cy="362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Winterkompletträder, 4 zum Preis von 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€ 540,00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1" name="Picture 3" descr="C:\Users\Wiemann\Desktop\Büro\Dreamweaver\Dreamweaver 2020\01 Januar_eins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5346"/>
            <a:ext cx="7812000" cy="248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91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55512"/>
              </p:ext>
            </p:extLst>
          </p:nvPr>
        </p:nvGraphicFramePr>
        <p:xfrm>
          <a:off x="936456" y="4746889"/>
          <a:ext cx="7740000" cy="185046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71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 50 Ah, statt € 112,46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 60 Ah, statt € 146,18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 65 Ah, statt € 183,86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4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 70 Ah, statt € 208,25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G:\2019\10_Oktober_zwei\Service\Service_Internet\S_Opel_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5"/>
            <a:ext cx="6084000" cy="351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96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367555"/>
              </p:ext>
            </p:extLst>
          </p:nvPr>
        </p:nvGraphicFramePr>
        <p:xfrm>
          <a:off x="936456" y="5229200"/>
          <a:ext cx="7740000" cy="14634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71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Standardscheibenwischer inklusive Gratis-Profi-Check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Flachblattscheibenwischer inklusive Gratis-Profi-Check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3 Maerz\Service\Service_Internet\S_Ope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9120"/>
            <a:ext cx="588593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916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794" name="Picture 2" descr="G:\2019\01 Januar_zwei\Service\Service_Internet\S_Opel_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62" y="898153"/>
            <a:ext cx="7730300" cy="379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39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55393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Service-Finanzierung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3 Maerz\Service\Service_Internet\S_Opel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6243"/>
            <a:ext cx="632439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57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Komplettpreise für Fahrzeuge ab 3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0\02 Februar_zwei\Service\Service_Internet\S_Peugeot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80" y="905279"/>
            <a:ext cx="6300000" cy="411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68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173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G:\2019\07_Juli_zwei\Service\Service_Internet\S_Peugeot_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4" y="836785"/>
            <a:ext cx="7848000" cy="391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6952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Car-Check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G:\2019\09_September_zwei\Service\Service_Internet\S_Aud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43" y="908056"/>
            <a:ext cx="4356000" cy="353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Gewinnspiel, Erstattung der Werkstattrechnung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0\01 Januar_eins\Service\Service_Internet\S_Peuge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19" y="908096"/>
            <a:ext cx="5724000" cy="39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4982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Bremsbeläge vorn mit 15 % Nachlass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0\01 Januar_eins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86" y="908050"/>
            <a:ext cx="7740000" cy="328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48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Wischerblätter mit 15 % Nachlass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01 Januar_eins\Service\Service_Internet\S_Peugeot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3006"/>
            <a:ext cx="7668000" cy="357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48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2 Februar_zwei\Service\Service_Internet\S_Peuge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28" y="891024"/>
            <a:ext cx="7740000" cy="341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9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331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Peugeot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Check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Frühjahrs-Check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€ 19,90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3 Maerz\Service\Service_Internet\S_Peugeot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19162"/>
            <a:ext cx="5010166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23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Porsche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1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157838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Porsche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Mit der Porsche Classic Card in Abhängigkeit zum Fahrzeugalter (1 % pro Jahr) bis maximal 20 % bei Wartungen und Reparaturen sparen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1 Januar_zwei\Service\Service_Internet\S_Porsche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56042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249716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 PARTS für ältere Fahrzeuge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G:\2019\01 Januar_zwei\Service\Service_Internet\S_Renault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19" y="908050"/>
            <a:ext cx="4905756" cy="376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499711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€ 30,- Ersparnis bei Bremsbelagwechsel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€ 50,- Ersparnis bei Bremsscheibenwechsel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03 Maerz\Service\Service_Internet\S_Renaul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22" y="908050"/>
            <a:ext cx="592540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90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37981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 2019\12_Dezember_zwei\Service\Service_Internet\S_Aud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75" y="908054"/>
            <a:ext cx="4932000" cy="371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087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40 % günstiger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G:\2019\07_Juli_zwei\Service\Service_Internet\S_Seat_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22" y="908102"/>
            <a:ext cx="7128000" cy="187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77672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5,9 % Finanzierung, Maximalbetrag € 4.000,-, Laufzeit bis 24 Monate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G:\2019\07_Juli_zwei\Service\Service_Internet\S_Seat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8"/>
            <a:ext cx="4140000" cy="375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9_September_zwei\Service\Service_Internet\S_Se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8846"/>
            <a:ext cx="7704000" cy="309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00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06607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ocuments\Service November 2\Service\Service_Internet\S_Audi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1352"/>
            <a:ext cx="7524000" cy="368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30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753308"/>
              </p:ext>
            </p:extLst>
          </p:nvPr>
        </p:nvGraphicFramePr>
        <p:xfrm>
          <a:off x="900113" y="5229200"/>
          <a:ext cx="7740000" cy="9452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Frühjahrs-Fitness-Check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Räderwechsel inklusive ausgewählte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Frühjahrs-Checkpunkte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2 Februar_zwei\Service\Service_Internet\S_Sko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58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401326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Displayreiniger, statt 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11,90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2 Februar_zwei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19" y="908050"/>
            <a:ext cx="6984000" cy="391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Frühjahrs-Pflegeset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02 Februar_zwei\Service\Service_Internet\S_Skod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4188"/>
            <a:ext cx="7920000" cy="345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Wasch &amp; Wachs Shampoo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0\02 Februar_zwei\Service\Service_Internet\S_Skod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76672"/>
            <a:ext cx="7920000" cy="360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Wachspolitur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2 Februar_zwei\Service\Service_Internet\S_Skod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38148"/>
            <a:ext cx="7920000" cy="36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50042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Innenraum-Reiniger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8,00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0\02 Februar_zwei\Service\Service_Internet\S_Skod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91" y="404664"/>
            <a:ext cx="7920000" cy="363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Insektenentferner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€ 9,10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0\02 Februar_zwei\Service\Service_Internet\S_Skod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73" y="260648"/>
            <a:ext cx="7920000" cy="377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Felgenreiniger-Gel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€ 12,20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0\02 Februar_zwei\Service\Service_Internet\S_Skod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04665"/>
            <a:ext cx="7920000" cy="354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für Anhängekupplung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0\02 Februar_zwei\Service\Service_Internet\S_Skod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6712"/>
            <a:ext cx="7920000" cy="320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2105</Words>
  <Application>Microsoft Office PowerPoint</Application>
  <PresentationFormat>Bildschirmpräsentation (4:3)</PresentationFormat>
  <Paragraphs>1302</Paragraphs>
  <Slides>138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138</vt:i4>
      </vt:variant>
    </vt:vector>
  </HeadingPairs>
  <TitlesOfParts>
    <vt:vector size="139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Wiemann</cp:lastModifiedBy>
  <cp:revision>258</cp:revision>
  <dcterms:created xsi:type="dcterms:W3CDTF">2019-01-31T14:56:12Z</dcterms:created>
  <dcterms:modified xsi:type="dcterms:W3CDTF">2020-04-01T06:45:25Z</dcterms:modified>
</cp:coreProperties>
</file>