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3" r:id="rId2"/>
    <p:sldId id="354" r:id="rId3"/>
    <p:sldId id="256" r:id="rId4"/>
    <p:sldId id="464" r:id="rId5"/>
    <p:sldId id="355" r:id="rId6"/>
    <p:sldId id="257" r:id="rId7"/>
    <p:sldId id="258" r:id="rId8"/>
    <p:sldId id="259" r:id="rId9"/>
    <p:sldId id="460" r:id="rId10"/>
    <p:sldId id="441" r:id="rId11"/>
    <p:sldId id="357" r:id="rId12"/>
    <p:sldId id="262" r:id="rId13"/>
    <p:sldId id="356" r:id="rId14"/>
    <p:sldId id="426" r:id="rId15"/>
    <p:sldId id="469" r:id="rId16"/>
    <p:sldId id="265" r:id="rId17"/>
    <p:sldId id="386" r:id="rId18"/>
    <p:sldId id="436" r:id="rId19"/>
    <p:sldId id="358" r:id="rId20"/>
    <p:sldId id="269" r:id="rId21"/>
    <p:sldId id="402" r:id="rId22"/>
    <p:sldId id="438" r:id="rId23"/>
    <p:sldId id="470" r:id="rId24"/>
    <p:sldId id="471" r:id="rId25"/>
    <p:sldId id="404" r:id="rId26"/>
    <p:sldId id="359" r:id="rId27"/>
    <p:sldId id="271" r:id="rId28"/>
    <p:sldId id="465" r:id="rId29"/>
    <p:sldId id="360" r:id="rId30"/>
    <p:sldId id="272" r:id="rId31"/>
    <p:sldId id="472" r:id="rId32"/>
    <p:sldId id="273" r:id="rId33"/>
    <p:sldId id="274" r:id="rId34"/>
    <p:sldId id="275" r:id="rId35"/>
    <p:sldId id="462" r:id="rId36"/>
    <p:sldId id="461" r:id="rId37"/>
    <p:sldId id="277" r:id="rId38"/>
    <p:sldId id="279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361" r:id="rId47"/>
    <p:sldId id="288" r:id="rId48"/>
    <p:sldId id="448" r:id="rId49"/>
    <p:sldId id="362" r:id="rId50"/>
    <p:sldId id="390" r:id="rId51"/>
    <p:sldId id="363" r:id="rId52"/>
    <p:sldId id="451" r:id="rId53"/>
    <p:sldId id="450" r:id="rId54"/>
    <p:sldId id="291" r:id="rId55"/>
    <p:sldId id="364" r:id="rId56"/>
    <p:sldId id="292" r:id="rId57"/>
    <p:sldId id="293" r:id="rId58"/>
    <p:sldId id="473" r:id="rId59"/>
    <p:sldId id="294" r:id="rId60"/>
    <p:sldId id="295" r:id="rId61"/>
    <p:sldId id="366" r:id="rId62"/>
    <p:sldId id="298" r:id="rId63"/>
    <p:sldId id="367" r:id="rId64"/>
    <p:sldId id="299" r:id="rId65"/>
    <p:sldId id="414" r:id="rId66"/>
    <p:sldId id="392" r:id="rId67"/>
    <p:sldId id="415" r:id="rId68"/>
    <p:sldId id="453" r:id="rId69"/>
    <p:sldId id="368" r:id="rId70"/>
    <p:sldId id="381" r:id="rId71"/>
    <p:sldId id="306" r:id="rId72"/>
    <p:sldId id="307" r:id="rId73"/>
    <p:sldId id="395" r:id="rId74"/>
    <p:sldId id="397" r:id="rId75"/>
    <p:sldId id="427" r:id="rId76"/>
    <p:sldId id="369" r:id="rId77"/>
    <p:sldId id="310" r:id="rId78"/>
    <p:sldId id="370" r:id="rId79"/>
    <p:sldId id="311" r:id="rId80"/>
    <p:sldId id="314" r:id="rId81"/>
    <p:sldId id="371" r:id="rId82"/>
    <p:sldId id="316" r:id="rId83"/>
    <p:sldId id="317" r:id="rId84"/>
    <p:sldId id="318" r:id="rId85"/>
    <p:sldId id="319" r:id="rId86"/>
    <p:sldId id="320" r:id="rId87"/>
    <p:sldId id="321" r:id="rId88"/>
    <p:sldId id="322" r:id="rId89"/>
    <p:sldId id="323" r:id="rId90"/>
    <p:sldId id="445" r:id="rId91"/>
    <p:sldId id="373" r:id="rId92"/>
    <p:sldId id="433" r:id="rId93"/>
    <p:sldId id="435" r:id="rId94"/>
    <p:sldId id="454" r:id="rId95"/>
    <p:sldId id="455" r:id="rId96"/>
    <p:sldId id="456" r:id="rId97"/>
    <p:sldId id="457" r:id="rId98"/>
    <p:sldId id="332" r:id="rId99"/>
    <p:sldId id="333" r:id="rId100"/>
    <p:sldId id="375" r:id="rId101"/>
    <p:sldId id="475" r:id="rId102"/>
    <p:sldId id="474" r:id="rId103"/>
    <p:sldId id="421" r:id="rId104"/>
    <p:sldId id="446" r:id="rId105"/>
    <p:sldId id="467" r:id="rId106"/>
    <p:sldId id="429" r:id="rId107"/>
    <p:sldId id="424" r:id="rId108"/>
    <p:sldId id="476" r:id="rId109"/>
    <p:sldId id="376" r:id="rId110"/>
    <p:sldId id="345" r:id="rId111"/>
    <p:sldId id="399" r:id="rId112"/>
    <p:sldId id="377" r:id="rId113"/>
    <p:sldId id="352" r:id="rId114"/>
    <p:sldId id="477" r:id="rId115"/>
    <p:sldId id="346" r:id="rId1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09" autoAdjust="0"/>
    <p:restoredTop sz="99526" autoAdjust="0"/>
  </p:normalViewPr>
  <p:slideViewPr>
    <p:cSldViewPr>
      <p:cViewPr varScale="1">
        <p:scale>
          <a:sx n="112" d="100"/>
          <a:sy n="112" d="100"/>
        </p:scale>
        <p:origin x="-840" y="-9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service_und_zubehoer/angebote_und_tipps/produkte_des_monats.json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service_und_zubehoer/angebote_und_tipps/produkte_des_monats.json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service_und_zubehoer/angebote_und_tipps/hauptuntersuchung.json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volvocars.com/de/zubehoer-und-services/services/serviceleistungen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volvocars.com/de/zubehoer-und-services/services/serviceleistungen/wintercheck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erkstattaktion.citroen.de/?_ga=2.42168677.1371597018.1580373716-820953059.1571736521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erangebote/citroen-winter-check-2019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zubehoerangebote/service-zubehoerangebote/scheibenwischer-aktion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iat.de/mopar/angebote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dfiatpromo.mopar.eu/SkiTimeDE2019?source=moc_public&amp;campaignid=12499_SkiTimeDE2019_fiat_61119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shop.ford.de/collections/eroffnungsangebot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alfaromeopromo.mopar.eu/SkiTimeDE2019?source=moc_public&amp;campaignid=12499_SkiTimeDE2019_alfa-romeo_61119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landrover.de/ownership/saisonale-angebote/winter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parts-accessoires/latest-offers/overview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komplettpreisangebot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jubilaeumsangebo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jubilaeumsangebote.html#_sommerreifen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l.de/service/angebote/jubilaeumsangebote.html#_urlaubszubehoer" TargetMode="External"/><Relationship Id="rId2" Type="http://schemas.openxmlformats.org/officeDocument/2006/relationships/hyperlink" Target="https://www.opel.de/service/angebote/jubilaeumsangebote.html#_original-starterbatterie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peugeot.de/service/serviceleistungen/bremsscheiben-und-belage-vorn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renault.de/services/renault-service/unsere-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finanzservice/reparatur-und-zubehoerfinanzierung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eat.de/service-zubehoer/service/winter-angebot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service-aktion-winter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service-aktion-winter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service-aktion-winter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service-aktion-winter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service-aktion-winter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service-aktion-winter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Januar 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660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€ 40 %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318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 2019\12_Dezember_zwe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49"/>
            <a:ext cx="7920000" cy="41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54726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Standheizung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€ 1.050,00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0\01 Januar_eins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2" y="908071"/>
            <a:ext cx="5508000" cy="39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Protect-Lackschutz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1 Januar_eins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04" y="908051"/>
            <a:ext cx="7560000" cy="39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G:\2019\05_Mai_zwei\Service\Service_Internet\S_Toyot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14921"/>
            <a:ext cx="6162763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607084"/>
              </p:ext>
            </p:extLst>
          </p:nvPr>
        </p:nvGraphicFramePr>
        <p:xfrm>
          <a:off x="900113" y="4811201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Wischerblattwechsel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ocuments\Service November 2\Service\Service_Internet\S_Volvo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087"/>
            <a:ext cx="2880000" cy="334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07520"/>
              </p:ext>
            </p:extLst>
          </p:nvPr>
        </p:nvGraphicFramePr>
        <p:xfrm>
          <a:off x="900113" y="4811201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01"/>
            <a:ext cx="7632000" cy="239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9941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VW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Economy-Pakete für Fahrzeuge älter als 4 Jahre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 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1 Januar_eins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7704000" cy="36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870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1 Januar_eins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 bis € 1.000,-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1 Januar_eins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480000" cy="399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9_September_zwei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3"/>
            <a:ext cx="7812000" cy="26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10_Oktober_zwei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52" y="908051"/>
            <a:ext cx="7668000" cy="29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Original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1 Januar_eins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47" y="908114"/>
            <a:ext cx="7740000" cy="275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5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217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Economy-Parts mit 20 % Preisersparnis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 2019\12_Dezember_zwei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149"/>
            <a:ext cx="5112000" cy="38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 2019\12_Dezember_zwe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399"/>
            <a:ext cx="4932000" cy="36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ocuments\04 April_zwei\Service\Service_Internet\S_Dacia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2" y="908063"/>
            <a:ext cx="4608000" cy="38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8389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1 Januar_eins\Service\Service_Internet\S_Daci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7"/>
            <a:ext cx="7740000" cy="38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4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7429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20,- Rücknahmeprämie für Starterbatterien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1 Januar_eins\Service\Service_Internet\S_Daci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3" y="892517"/>
            <a:ext cx="5688000" cy="372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67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427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1 Januar_eins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6777"/>
            <a:ext cx="3888000" cy="400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07321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 2019\12_Dezember_zwei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22" y="903706"/>
            <a:ext cx="2232000" cy="37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02961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Grundträger, Ski- und Snowboardträger. Dachtransporttaschen und -boxen, Kofferraumwannen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1 Januar_eins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132"/>
            <a:ext cx="7740000" cy="39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1815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2 Februar_zwei\Service\Service_Internet\S_Alfa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7" y="919125"/>
            <a:ext cx="2332292" cy="40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Zubehör, Eröffnungsangebot Online-Zubehörshop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9" name="Picture 3" descr="C:\Users\Wiemann\Desktop\Büro\Dreamweaver\Dreamweaver 2020\01 Januar_eins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8" y="908102"/>
            <a:ext cx="7776000" cy="25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ocuments\Service November 2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12" y="908050"/>
            <a:ext cx="6948000" cy="381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1 Januar_zwei\Service\Service_Internet\S_Ford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38" y="548680"/>
            <a:ext cx="6364167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Ford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2" y="908050"/>
            <a:ext cx="7622858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G:\2019\10_Oktober_zwei\Service\Service_Internet\S_Ford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8"/>
            <a:ext cx="7632000" cy="291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73273"/>
              </p:ext>
            </p:extLst>
          </p:nvPr>
        </p:nvGraphicFramePr>
        <p:xfrm>
          <a:off x="900113" y="4296107"/>
          <a:ext cx="7740000" cy="25397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Bremsscheinen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08052"/>
            <a:ext cx="6948000" cy="32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Jahre, Batterie inklusive Einbau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€ 79,- bis € 149,-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9"/>
            <a:ext cx="7776000" cy="274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Jahre; Wischerblätter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€ 39,- bis € 49,-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ocuments\Service November 2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1" y="908077"/>
            <a:ext cx="7740000" cy="24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3475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79,00 bis €</a:t>
                      </a:r>
                      <a:r>
                        <a:rPr lang="de-DE" sz="1000" b="0" i="0" u="none" strike="noStrike" baseline="0" dirty="0" smtClean="0">
                          <a:effectLst/>
                          <a:latin typeface="Arial"/>
                        </a:rPr>
                        <a:t> 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G:\2019\01 Januar_zwei\Service\Service_Internet\S_Ford_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0" y="882154"/>
            <a:ext cx="5804440" cy="37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8747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Grundträger, Ski- und Snowboardträger. Dachtransporttaschen und -boxen, Kofferraumwannen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1 Januar_eins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5938"/>
            <a:ext cx="2844000" cy="39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G:\2019\01 Januar_zwei\Service\Service_Internet\S_Ford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7"/>
            <a:ext cx="7258050" cy="3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9"/>
            <a:ext cx="7740000" cy="27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ocuments\Service November 2\Service\Service_Internet\S_Ford_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02" y="910909"/>
            <a:ext cx="7740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ocuments\Service November 2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9" y="908050"/>
            <a:ext cx="7740000" cy="18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ocuments\Service November 2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0"/>
            <a:ext cx="7740000" cy="17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ocuments\Service November 2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26" y="908085"/>
            <a:ext cx="7740000" cy="28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10_Oktober_zwe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73" y="908127"/>
            <a:ext cx="5364000" cy="357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235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10_Oktober_zwei\Service\Service_Internet\S_Hyunda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5"/>
            <a:ext cx="4176000" cy="363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1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 2019\12_Dezember_zwei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3"/>
            <a:ext cx="2232000" cy="39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G:\2019\10_Oktober_zwei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143"/>
            <a:ext cx="7920000" cy="2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Service-Vorteilskarte, 20 % Rabatt auf ausgewählte Werkstattleistungen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 für Europa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1 Januar_eins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8" y="916458"/>
            <a:ext cx="7668000" cy="293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7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6871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ältere Fz.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04 April_zwei\Service\Service_Internet\S_Aud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52" y="882535"/>
            <a:ext cx="6072759" cy="37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G:\2019\01 Januar_zwei\Service\Service_Internet\S_Nissan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2"/>
            <a:ext cx="7212902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7_Juli_zwei\Service\Service_Internet\S_Opel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643"/>
            <a:ext cx="7524000" cy="3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887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G:\2019\10_Oktober_zwei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014"/>
            <a:ext cx="7668000" cy="33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9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1" name="Picture 3" descr="C:\Users\Wiemann\Desktop\Büro\Dreamweaver\Dreamweaver 2020\01 Januar_eins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5346"/>
            <a:ext cx="7812000" cy="24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5512"/>
              </p:ext>
            </p:extLst>
          </p:nvPr>
        </p:nvGraphicFramePr>
        <p:xfrm>
          <a:off x="936456" y="4746889"/>
          <a:ext cx="7740000" cy="18504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7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50 Ah, statt € 112,46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60 Ah, statt € 146,18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65 Ah, statt € 183,86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4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70 Ah, statt € 208,25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G:\2019\10_Oktober_zwei\Service\Service_Internet\S_Opel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5"/>
            <a:ext cx="6084000" cy="35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2 Februar_zwei\Service\Service_Internet\S_Peugeot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88" y="908050"/>
            <a:ext cx="7634764" cy="402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1 Januar_eins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19" y="908096"/>
            <a:ext cx="5724000" cy="39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Bremsscheiben und -beläge mit 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1 Januar_eins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" y="908050"/>
            <a:ext cx="7740000" cy="32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 mit 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1 Januar_eins\Service\Service_Internet\S_Peugeot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006"/>
            <a:ext cx="7668000" cy="35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331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G:\2019\10_Oktober_zwei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6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1 Januar_zwei\Service\Service_Internet\S_Renault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08050"/>
            <a:ext cx="4905756" cy="37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798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 2019\12_Dezember_zwei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8054"/>
            <a:ext cx="4932000" cy="3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713889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 zum halben Preis, kostenloser Windschutzscheiben-Check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7" name="Picture 3" descr="C:\Users\Wiemann\Desktop\Büro\Dreamweaver\Dreamweaver 2020\01 Januar_eins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0" y="914234"/>
            <a:ext cx="7164000" cy="39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7672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5,9 % Finanzierung, Maximalbetrag € 4.000,-, Laufzeit bis 24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7_Juli_zwei\Service\Service_Internet\S_Seat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4140000" cy="37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9_September_zwe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8846"/>
            <a:ext cx="7704000" cy="30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632638"/>
              </p:ext>
            </p:extLst>
          </p:nvPr>
        </p:nvGraphicFramePr>
        <p:xfrm>
          <a:off x="900113" y="5301208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G:\2019\10_Oktober_zwe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1" y="910627"/>
            <a:ext cx="7812000" cy="38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267081"/>
              </p:ext>
            </p:extLst>
          </p:nvPr>
        </p:nvGraphicFramePr>
        <p:xfrm>
          <a:off x="936456" y="5301208"/>
          <a:ext cx="7740000" cy="81760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17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G:\2019\10_Oktober_zwe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6346"/>
            <a:ext cx="7920000" cy="250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24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333768"/>
              </p:ext>
            </p:extLst>
          </p:nvPr>
        </p:nvGraphicFramePr>
        <p:xfrm>
          <a:off x="936456" y="5301208"/>
          <a:ext cx="7740000" cy="140699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192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79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23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380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23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 / Snowboardträgeer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23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10_Oktober_zwe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42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18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034331"/>
              </p:ext>
            </p:extLst>
          </p:nvPr>
        </p:nvGraphicFramePr>
        <p:xfrm>
          <a:off x="936456" y="5157192"/>
          <a:ext cx="7740000" cy="162600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160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5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4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Gummimatte für Tunnel hinten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4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4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Trittbrett rechts-/links für Karoq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74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Trittbrett rechts-/links für Kodiaq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10_Oktober_zwe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6840000" cy="40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541481"/>
              </p:ext>
            </p:extLst>
          </p:nvPr>
        </p:nvGraphicFramePr>
        <p:xfrm>
          <a:off x="936456" y="5157192"/>
          <a:ext cx="7740000" cy="162419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1649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488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460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 mit Schneebesen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460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Winterscheibenreiniger, 3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640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Zubehör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Autolampen-Ersatzkasten, LED mit Nebelscheinwerfer für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Octavia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€ 43,50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10_Oktober_zwe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98" y="921175"/>
            <a:ext cx="6516000" cy="381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258033"/>
              </p:ext>
            </p:extLst>
          </p:nvPr>
        </p:nvGraphicFramePr>
        <p:xfrm>
          <a:off x="936456" y="5284859"/>
          <a:ext cx="7740000" cy="15479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224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34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87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87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€ 109,- bis € 125,-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1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Sicherheitsschraubensatz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G:\2019\10_Oktober_zwe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576"/>
            <a:ext cx="6876000" cy="376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9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3802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1" name="Picture 3" descr="G:\2019\03 Maerz_zwei\Service\Service_Internet\S_Skod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908050"/>
            <a:ext cx="801167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1697</Words>
  <Application>Microsoft Office PowerPoint</Application>
  <PresentationFormat>Bildschirmpräsentation (4:3)</PresentationFormat>
  <Paragraphs>1016</Paragraphs>
  <Slides>115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115</vt:i4>
      </vt:variant>
    </vt:vector>
  </HeadingPairs>
  <TitlesOfParts>
    <vt:vector size="116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227</cp:revision>
  <dcterms:created xsi:type="dcterms:W3CDTF">2019-01-31T14:56:12Z</dcterms:created>
  <dcterms:modified xsi:type="dcterms:W3CDTF">2020-02-03T10:56:53Z</dcterms:modified>
</cp:coreProperties>
</file>